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8" r:id="rId2"/>
    <p:sldId id="271" r:id="rId3"/>
    <p:sldId id="265" r:id="rId4"/>
    <p:sldId id="267" r:id="rId5"/>
    <p:sldId id="443"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2D1EC"/>
    <a:srgbClr val="EE2AD7"/>
    <a:srgbClr val="5B054B"/>
    <a:srgbClr val="FFD44B"/>
    <a:srgbClr val="BF9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13" autoAdjust="0"/>
    <p:restoredTop sz="94660"/>
  </p:normalViewPr>
  <p:slideViewPr>
    <p:cSldViewPr snapToGrid="0">
      <p:cViewPr varScale="1">
        <p:scale>
          <a:sx n="69" d="100"/>
          <a:sy n="69" d="100"/>
        </p:scale>
        <p:origin x="73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B8AC10-3139-45B5-BE31-225BAA2D9F68}" type="datetimeFigureOut">
              <a:rPr lang="en-US" smtClean="0"/>
              <a:t>9/18/2021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BD9EDB-DE4C-46D0-A9F6-5B945868EE1E}" type="slidenum">
              <a:rPr lang="en-US" smtClean="0"/>
              <a:t>‹#›</a:t>
            </a:fld>
            <a:endParaRPr lang="en-US"/>
          </a:p>
        </p:txBody>
      </p:sp>
    </p:spTree>
    <p:extLst>
      <p:ext uri="{BB962C8B-B14F-4D97-AF65-F5344CB8AC3E}">
        <p14:creationId xmlns:p14="http://schemas.microsoft.com/office/powerpoint/2010/main" val="3596477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1BD9EDB-DE4C-46D0-A9F6-5B945868EE1E}" type="slidenum">
              <a:rPr lang="en-US" smtClean="0"/>
              <a:t>2</a:t>
            </a:fld>
            <a:endParaRPr lang="en-US"/>
          </a:p>
        </p:txBody>
      </p:sp>
    </p:spTree>
    <p:extLst>
      <p:ext uri="{BB962C8B-B14F-4D97-AF65-F5344CB8AC3E}">
        <p14:creationId xmlns:p14="http://schemas.microsoft.com/office/powerpoint/2010/main" val="37103629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vi-VN" sz="1200" b="0" i="0" kern="1200" dirty="0">
                <a:solidFill>
                  <a:schemeClr val="tx1"/>
                </a:solidFill>
                <a:effectLst/>
                <a:latin typeface="+mn-lt"/>
                <a:ea typeface="+mn-ea"/>
                <a:cs typeface="+mn-cs"/>
              </a:rPr>
              <a:t>Thu nhập bình quân tháng của lao động có việc làm trong quý I năm 2019 đạt 5,7 triệu đồng/tháng, tăng 670 nghìn đồng so với quý trước và tăng 1,03 triệu đồng so với cùng kỳ năm trước; thu nhập bình quân của lao động nam cao gấp 1,4 lần so với thu nhập bình quân của lao động nữ (tương ứng là 6,6 triệu đồng và 4,7 triệu đồng); thu nhập bình quân của lao động thành thị cao hơn lao động nông thôn 3 triệu đồng (tương ứng là 7,7 triệu đồng và 4,7 triệu đồng).</a:t>
            </a:r>
            <a:endParaRPr lang="en-US" dirty="0"/>
          </a:p>
          <a:p>
            <a:endParaRPr lang="en-US" dirty="0"/>
          </a:p>
        </p:txBody>
      </p:sp>
      <p:sp>
        <p:nvSpPr>
          <p:cNvPr id="4" name="Slide Number Placeholder 3"/>
          <p:cNvSpPr>
            <a:spLocks noGrp="1"/>
          </p:cNvSpPr>
          <p:nvPr>
            <p:ph type="sldNum" sz="quarter" idx="5"/>
          </p:nvPr>
        </p:nvSpPr>
        <p:spPr/>
        <p:txBody>
          <a:bodyPr/>
          <a:lstStyle/>
          <a:p>
            <a:fld id="{D1BD9EDB-DE4C-46D0-A9F6-5B945868EE1E}" type="slidenum">
              <a:rPr lang="en-US" smtClean="0"/>
              <a:t>4</a:t>
            </a:fld>
            <a:endParaRPr lang="en-US"/>
          </a:p>
        </p:txBody>
      </p:sp>
    </p:spTree>
    <p:extLst>
      <p:ext uri="{BB962C8B-B14F-4D97-AF65-F5344CB8AC3E}">
        <p14:creationId xmlns:p14="http://schemas.microsoft.com/office/powerpoint/2010/main" val="4167221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8DDE7-942F-4248-9D4D-B472B8E3D71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EA3D0E2-A5AC-4BCB-A820-65E9CFBE60C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4F1D7F7-29C6-4092-BA0E-99B61B9D456F}"/>
              </a:ext>
            </a:extLst>
          </p:cNvPr>
          <p:cNvSpPr>
            <a:spLocks noGrp="1"/>
          </p:cNvSpPr>
          <p:nvPr>
            <p:ph type="dt" sz="half" idx="10"/>
          </p:nvPr>
        </p:nvSpPr>
        <p:spPr/>
        <p:txBody>
          <a:bodyPr/>
          <a:lstStyle/>
          <a:p>
            <a:fld id="{2F005F51-6B11-443A-B3B1-39C6F5AE1CB7}" type="datetimeFigureOut">
              <a:rPr lang="en-US" smtClean="0"/>
              <a:t>9/18/2021</a:t>
            </a:fld>
            <a:endParaRPr lang="en-US"/>
          </a:p>
        </p:txBody>
      </p:sp>
      <p:sp>
        <p:nvSpPr>
          <p:cNvPr id="5" name="Footer Placeholder 4">
            <a:extLst>
              <a:ext uri="{FF2B5EF4-FFF2-40B4-BE49-F238E27FC236}">
                <a16:creationId xmlns:a16="http://schemas.microsoft.com/office/drawing/2014/main" id="{106150D6-029E-44C5-8281-8F75A66323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20D74E-D3BD-4F51-9454-7DAAA03FC5F1}"/>
              </a:ext>
            </a:extLst>
          </p:cNvPr>
          <p:cNvSpPr>
            <a:spLocks noGrp="1"/>
          </p:cNvSpPr>
          <p:nvPr>
            <p:ph type="sldNum" sz="quarter" idx="12"/>
          </p:nvPr>
        </p:nvSpPr>
        <p:spPr/>
        <p:txBody>
          <a:bodyPr/>
          <a:lstStyle/>
          <a:p>
            <a:fld id="{F13D3AE9-D0A6-4937-8C6A-CB3A3223F5D9}" type="slidenum">
              <a:rPr lang="en-US" smtClean="0"/>
              <a:t>‹#›</a:t>
            </a:fld>
            <a:endParaRPr lang="en-US"/>
          </a:p>
        </p:txBody>
      </p:sp>
    </p:spTree>
    <p:extLst>
      <p:ext uri="{BB962C8B-B14F-4D97-AF65-F5344CB8AC3E}">
        <p14:creationId xmlns:p14="http://schemas.microsoft.com/office/powerpoint/2010/main" val="465747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B1908-00C1-4FF7-8046-1F171F53284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13817E6-9589-47B6-9CCA-9513720F3A9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01FC23-6F5E-4ACA-96C3-71949A2EA867}"/>
              </a:ext>
            </a:extLst>
          </p:cNvPr>
          <p:cNvSpPr>
            <a:spLocks noGrp="1"/>
          </p:cNvSpPr>
          <p:nvPr>
            <p:ph type="dt" sz="half" idx="10"/>
          </p:nvPr>
        </p:nvSpPr>
        <p:spPr/>
        <p:txBody>
          <a:bodyPr/>
          <a:lstStyle/>
          <a:p>
            <a:fld id="{2F005F51-6B11-443A-B3B1-39C6F5AE1CB7}" type="datetimeFigureOut">
              <a:rPr lang="en-US" smtClean="0"/>
              <a:t>9/18/2021</a:t>
            </a:fld>
            <a:endParaRPr lang="en-US"/>
          </a:p>
        </p:txBody>
      </p:sp>
      <p:sp>
        <p:nvSpPr>
          <p:cNvPr id="5" name="Footer Placeholder 4">
            <a:extLst>
              <a:ext uri="{FF2B5EF4-FFF2-40B4-BE49-F238E27FC236}">
                <a16:creationId xmlns:a16="http://schemas.microsoft.com/office/drawing/2014/main" id="{3D7625E6-E6B2-46BA-A2A2-F12BCEF2D3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04AE88-0D4E-4C57-A047-92C51B7C4197}"/>
              </a:ext>
            </a:extLst>
          </p:cNvPr>
          <p:cNvSpPr>
            <a:spLocks noGrp="1"/>
          </p:cNvSpPr>
          <p:nvPr>
            <p:ph type="sldNum" sz="quarter" idx="12"/>
          </p:nvPr>
        </p:nvSpPr>
        <p:spPr/>
        <p:txBody>
          <a:bodyPr/>
          <a:lstStyle/>
          <a:p>
            <a:fld id="{F13D3AE9-D0A6-4937-8C6A-CB3A3223F5D9}" type="slidenum">
              <a:rPr lang="en-US" smtClean="0"/>
              <a:t>‹#›</a:t>
            </a:fld>
            <a:endParaRPr lang="en-US"/>
          </a:p>
        </p:txBody>
      </p:sp>
    </p:spTree>
    <p:extLst>
      <p:ext uri="{BB962C8B-B14F-4D97-AF65-F5344CB8AC3E}">
        <p14:creationId xmlns:p14="http://schemas.microsoft.com/office/powerpoint/2010/main" val="3890230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300ED97-6BD8-4C91-85E7-206F2EBDED5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7AAA42B-AB89-4995-BAD8-B842DAE8366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68519B-7369-413B-80B3-EEAB9D231BB8}"/>
              </a:ext>
            </a:extLst>
          </p:cNvPr>
          <p:cNvSpPr>
            <a:spLocks noGrp="1"/>
          </p:cNvSpPr>
          <p:nvPr>
            <p:ph type="dt" sz="half" idx="10"/>
          </p:nvPr>
        </p:nvSpPr>
        <p:spPr/>
        <p:txBody>
          <a:bodyPr/>
          <a:lstStyle/>
          <a:p>
            <a:fld id="{2F005F51-6B11-443A-B3B1-39C6F5AE1CB7}" type="datetimeFigureOut">
              <a:rPr lang="en-US" smtClean="0"/>
              <a:t>9/18/2021</a:t>
            </a:fld>
            <a:endParaRPr lang="en-US"/>
          </a:p>
        </p:txBody>
      </p:sp>
      <p:sp>
        <p:nvSpPr>
          <p:cNvPr id="5" name="Footer Placeholder 4">
            <a:extLst>
              <a:ext uri="{FF2B5EF4-FFF2-40B4-BE49-F238E27FC236}">
                <a16:creationId xmlns:a16="http://schemas.microsoft.com/office/drawing/2014/main" id="{518DD71A-4E6C-4F84-A07C-9843E0CAC8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32C9E9-428F-44A5-80E2-CACF9A043352}"/>
              </a:ext>
            </a:extLst>
          </p:cNvPr>
          <p:cNvSpPr>
            <a:spLocks noGrp="1"/>
          </p:cNvSpPr>
          <p:nvPr>
            <p:ph type="sldNum" sz="quarter" idx="12"/>
          </p:nvPr>
        </p:nvSpPr>
        <p:spPr/>
        <p:txBody>
          <a:bodyPr/>
          <a:lstStyle/>
          <a:p>
            <a:fld id="{F13D3AE9-D0A6-4937-8C6A-CB3A3223F5D9}" type="slidenum">
              <a:rPr lang="en-US" smtClean="0"/>
              <a:t>‹#›</a:t>
            </a:fld>
            <a:endParaRPr lang="en-US"/>
          </a:p>
        </p:txBody>
      </p:sp>
    </p:spTree>
    <p:extLst>
      <p:ext uri="{BB962C8B-B14F-4D97-AF65-F5344CB8AC3E}">
        <p14:creationId xmlns:p14="http://schemas.microsoft.com/office/powerpoint/2010/main" val="2546598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2B473E-4BC5-46A4-926D-F2D7C5FB7FD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E40BF4A-32EF-4876-8D91-41E728ED13F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1550D1-2C11-49D2-BBC4-4BD9F1AEEE64}"/>
              </a:ext>
            </a:extLst>
          </p:cNvPr>
          <p:cNvSpPr>
            <a:spLocks noGrp="1"/>
          </p:cNvSpPr>
          <p:nvPr>
            <p:ph type="dt" sz="half" idx="10"/>
          </p:nvPr>
        </p:nvSpPr>
        <p:spPr/>
        <p:txBody>
          <a:bodyPr/>
          <a:lstStyle/>
          <a:p>
            <a:fld id="{2F005F51-6B11-443A-B3B1-39C6F5AE1CB7}" type="datetimeFigureOut">
              <a:rPr lang="en-US" smtClean="0"/>
              <a:t>9/18/2021</a:t>
            </a:fld>
            <a:endParaRPr lang="en-US"/>
          </a:p>
        </p:txBody>
      </p:sp>
      <p:sp>
        <p:nvSpPr>
          <p:cNvPr id="5" name="Footer Placeholder 4">
            <a:extLst>
              <a:ext uri="{FF2B5EF4-FFF2-40B4-BE49-F238E27FC236}">
                <a16:creationId xmlns:a16="http://schemas.microsoft.com/office/drawing/2014/main" id="{00312965-4EE3-43DD-98FB-E42361F46E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FF9FF3-3CDF-431A-9DCD-4627E95DE9AF}"/>
              </a:ext>
            </a:extLst>
          </p:cNvPr>
          <p:cNvSpPr>
            <a:spLocks noGrp="1"/>
          </p:cNvSpPr>
          <p:nvPr>
            <p:ph type="sldNum" sz="quarter" idx="12"/>
          </p:nvPr>
        </p:nvSpPr>
        <p:spPr/>
        <p:txBody>
          <a:bodyPr/>
          <a:lstStyle/>
          <a:p>
            <a:fld id="{F13D3AE9-D0A6-4937-8C6A-CB3A3223F5D9}" type="slidenum">
              <a:rPr lang="en-US" smtClean="0"/>
              <a:t>‹#›</a:t>
            </a:fld>
            <a:endParaRPr lang="en-US"/>
          </a:p>
        </p:txBody>
      </p:sp>
    </p:spTree>
    <p:extLst>
      <p:ext uri="{BB962C8B-B14F-4D97-AF65-F5344CB8AC3E}">
        <p14:creationId xmlns:p14="http://schemas.microsoft.com/office/powerpoint/2010/main" val="3048874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521E4-090C-4CDC-A3A1-EB6CC55105C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A4E7756-C7A7-4171-9523-448FB4667C8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DAEADB6-A1D9-414D-B89F-7E55D6F4E971}"/>
              </a:ext>
            </a:extLst>
          </p:cNvPr>
          <p:cNvSpPr>
            <a:spLocks noGrp="1"/>
          </p:cNvSpPr>
          <p:nvPr>
            <p:ph type="dt" sz="half" idx="10"/>
          </p:nvPr>
        </p:nvSpPr>
        <p:spPr/>
        <p:txBody>
          <a:bodyPr/>
          <a:lstStyle/>
          <a:p>
            <a:fld id="{2F005F51-6B11-443A-B3B1-39C6F5AE1CB7}" type="datetimeFigureOut">
              <a:rPr lang="en-US" smtClean="0"/>
              <a:t>9/18/2021</a:t>
            </a:fld>
            <a:endParaRPr lang="en-US"/>
          </a:p>
        </p:txBody>
      </p:sp>
      <p:sp>
        <p:nvSpPr>
          <p:cNvPr id="5" name="Footer Placeholder 4">
            <a:extLst>
              <a:ext uri="{FF2B5EF4-FFF2-40B4-BE49-F238E27FC236}">
                <a16:creationId xmlns:a16="http://schemas.microsoft.com/office/drawing/2014/main" id="{B9506FFE-6B72-44DA-84AF-AFD9DD401D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9B0FCD-CA75-437D-86EC-03C425CCFB4F}"/>
              </a:ext>
            </a:extLst>
          </p:cNvPr>
          <p:cNvSpPr>
            <a:spLocks noGrp="1"/>
          </p:cNvSpPr>
          <p:nvPr>
            <p:ph type="sldNum" sz="quarter" idx="12"/>
          </p:nvPr>
        </p:nvSpPr>
        <p:spPr/>
        <p:txBody>
          <a:bodyPr/>
          <a:lstStyle/>
          <a:p>
            <a:fld id="{F13D3AE9-D0A6-4937-8C6A-CB3A3223F5D9}" type="slidenum">
              <a:rPr lang="en-US" smtClean="0"/>
              <a:t>‹#›</a:t>
            </a:fld>
            <a:endParaRPr lang="en-US"/>
          </a:p>
        </p:txBody>
      </p:sp>
    </p:spTree>
    <p:extLst>
      <p:ext uri="{BB962C8B-B14F-4D97-AF65-F5344CB8AC3E}">
        <p14:creationId xmlns:p14="http://schemas.microsoft.com/office/powerpoint/2010/main" val="2749518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F01E9-5254-41BE-803F-725CB10AA70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A2EF070-6DDE-47DE-9296-90F6EC59B56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9651785-1909-4DFE-B6B4-B15EDE4F78E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1E857C5-7B0C-4CCD-9E62-83C395066CCC}"/>
              </a:ext>
            </a:extLst>
          </p:cNvPr>
          <p:cNvSpPr>
            <a:spLocks noGrp="1"/>
          </p:cNvSpPr>
          <p:nvPr>
            <p:ph type="dt" sz="half" idx="10"/>
          </p:nvPr>
        </p:nvSpPr>
        <p:spPr/>
        <p:txBody>
          <a:bodyPr/>
          <a:lstStyle/>
          <a:p>
            <a:fld id="{2F005F51-6B11-443A-B3B1-39C6F5AE1CB7}" type="datetimeFigureOut">
              <a:rPr lang="en-US" smtClean="0"/>
              <a:t>9/18/2021</a:t>
            </a:fld>
            <a:endParaRPr lang="en-US"/>
          </a:p>
        </p:txBody>
      </p:sp>
      <p:sp>
        <p:nvSpPr>
          <p:cNvPr id="6" name="Footer Placeholder 5">
            <a:extLst>
              <a:ext uri="{FF2B5EF4-FFF2-40B4-BE49-F238E27FC236}">
                <a16:creationId xmlns:a16="http://schemas.microsoft.com/office/drawing/2014/main" id="{FBE32911-1682-447B-8A55-9132EA83C6B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8FE105C-8248-47E4-AE33-9DED5BA11B5D}"/>
              </a:ext>
            </a:extLst>
          </p:cNvPr>
          <p:cNvSpPr>
            <a:spLocks noGrp="1"/>
          </p:cNvSpPr>
          <p:nvPr>
            <p:ph type="sldNum" sz="quarter" idx="12"/>
          </p:nvPr>
        </p:nvSpPr>
        <p:spPr/>
        <p:txBody>
          <a:bodyPr/>
          <a:lstStyle/>
          <a:p>
            <a:fld id="{F13D3AE9-D0A6-4937-8C6A-CB3A3223F5D9}" type="slidenum">
              <a:rPr lang="en-US" smtClean="0"/>
              <a:t>‹#›</a:t>
            </a:fld>
            <a:endParaRPr lang="en-US"/>
          </a:p>
        </p:txBody>
      </p:sp>
    </p:spTree>
    <p:extLst>
      <p:ext uri="{BB962C8B-B14F-4D97-AF65-F5344CB8AC3E}">
        <p14:creationId xmlns:p14="http://schemas.microsoft.com/office/powerpoint/2010/main" val="3629198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4C771A-A852-49B0-8765-C006F468F2A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6F9607F-A888-4BA3-8C7B-36F7FAA32F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43E6778-6948-41B0-91C7-210BC1AB1B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2853A77-1073-4DF6-BABE-E440D9D48EB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7355B00-4634-4F69-9B14-7097C5CB174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74A3D55-8CAF-4610-BAA0-E0C92AA83260}"/>
              </a:ext>
            </a:extLst>
          </p:cNvPr>
          <p:cNvSpPr>
            <a:spLocks noGrp="1"/>
          </p:cNvSpPr>
          <p:nvPr>
            <p:ph type="dt" sz="half" idx="10"/>
          </p:nvPr>
        </p:nvSpPr>
        <p:spPr/>
        <p:txBody>
          <a:bodyPr/>
          <a:lstStyle/>
          <a:p>
            <a:fld id="{2F005F51-6B11-443A-B3B1-39C6F5AE1CB7}" type="datetimeFigureOut">
              <a:rPr lang="en-US" smtClean="0"/>
              <a:t>9/18/2021</a:t>
            </a:fld>
            <a:endParaRPr lang="en-US"/>
          </a:p>
        </p:txBody>
      </p:sp>
      <p:sp>
        <p:nvSpPr>
          <p:cNvPr id="8" name="Footer Placeholder 7">
            <a:extLst>
              <a:ext uri="{FF2B5EF4-FFF2-40B4-BE49-F238E27FC236}">
                <a16:creationId xmlns:a16="http://schemas.microsoft.com/office/drawing/2014/main" id="{B004A1B3-48DF-46E9-9B32-8A0E2A995C4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7DA2229-F833-448B-B647-BB6E383BE6B3}"/>
              </a:ext>
            </a:extLst>
          </p:cNvPr>
          <p:cNvSpPr>
            <a:spLocks noGrp="1"/>
          </p:cNvSpPr>
          <p:nvPr>
            <p:ph type="sldNum" sz="quarter" idx="12"/>
          </p:nvPr>
        </p:nvSpPr>
        <p:spPr/>
        <p:txBody>
          <a:bodyPr/>
          <a:lstStyle/>
          <a:p>
            <a:fld id="{F13D3AE9-D0A6-4937-8C6A-CB3A3223F5D9}" type="slidenum">
              <a:rPr lang="en-US" smtClean="0"/>
              <a:t>‹#›</a:t>
            </a:fld>
            <a:endParaRPr lang="en-US"/>
          </a:p>
        </p:txBody>
      </p:sp>
    </p:spTree>
    <p:extLst>
      <p:ext uri="{BB962C8B-B14F-4D97-AF65-F5344CB8AC3E}">
        <p14:creationId xmlns:p14="http://schemas.microsoft.com/office/powerpoint/2010/main" val="1859257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5A918-A725-4870-BDC1-B858C1C32AF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45D545A-4EC7-46B7-99B1-8EED17F81A3A}"/>
              </a:ext>
            </a:extLst>
          </p:cNvPr>
          <p:cNvSpPr>
            <a:spLocks noGrp="1"/>
          </p:cNvSpPr>
          <p:nvPr>
            <p:ph type="dt" sz="half" idx="10"/>
          </p:nvPr>
        </p:nvSpPr>
        <p:spPr/>
        <p:txBody>
          <a:bodyPr/>
          <a:lstStyle/>
          <a:p>
            <a:fld id="{2F005F51-6B11-443A-B3B1-39C6F5AE1CB7}" type="datetimeFigureOut">
              <a:rPr lang="en-US" smtClean="0"/>
              <a:t>9/18/2021</a:t>
            </a:fld>
            <a:endParaRPr lang="en-US"/>
          </a:p>
        </p:txBody>
      </p:sp>
      <p:sp>
        <p:nvSpPr>
          <p:cNvPr id="4" name="Footer Placeholder 3">
            <a:extLst>
              <a:ext uri="{FF2B5EF4-FFF2-40B4-BE49-F238E27FC236}">
                <a16:creationId xmlns:a16="http://schemas.microsoft.com/office/drawing/2014/main" id="{9C3D0011-37E2-43CE-A7D3-FC3259B8CA4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2AA2DB4-B5D0-49A9-82C7-BE216F98062F}"/>
              </a:ext>
            </a:extLst>
          </p:cNvPr>
          <p:cNvSpPr>
            <a:spLocks noGrp="1"/>
          </p:cNvSpPr>
          <p:nvPr>
            <p:ph type="sldNum" sz="quarter" idx="12"/>
          </p:nvPr>
        </p:nvSpPr>
        <p:spPr/>
        <p:txBody>
          <a:bodyPr/>
          <a:lstStyle/>
          <a:p>
            <a:fld id="{F13D3AE9-D0A6-4937-8C6A-CB3A3223F5D9}" type="slidenum">
              <a:rPr lang="en-US" smtClean="0"/>
              <a:t>‹#›</a:t>
            </a:fld>
            <a:endParaRPr lang="en-US"/>
          </a:p>
        </p:txBody>
      </p:sp>
    </p:spTree>
    <p:extLst>
      <p:ext uri="{BB962C8B-B14F-4D97-AF65-F5344CB8AC3E}">
        <p14:creationId xmlns:p14="http://schemas.microsoft.com/office/powerpoint/2010/main" val="28517522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D39361E-C922-46CB-8612-FA57148FDB30}"/>
              </a:ext>
            </a:extLst>
          </p:cNvPr>
          <p:cNvSpPr>
            <a:spLocks noGrp="1"/>
          </p:cNvSpPr>
          <p:nvPr>
            <p:ph type="dt" sz="half" idx="10"/>
          </p:nvPr>
        </p:nvSpPr>
        <p:spPr/>
        <p:txBody>
          <a:bodyPr/>
          <a:lstStyle/>
          <a:p>
            <a:fld id="{2F005F51-6B11-443A-B3B1-39C6F5AE1CB7}" type="datetimeFigureOut">
              <a:rPr lang="en-US" smtClean="0"/>
              <a:t>9/18/2021</a:t>
            </a:fld>
            <a:endParaRPr lang="en-US"/>
          </a:p>
        </p:txBody>
      </p:sp>
      <p:sp>
        <p:nvSpPr>
          <p:cNvPr id="3" name="Footer Placeholder 2">
            <a:extLst>
              <a:ext uri="{FF2B5EF4-FFF2-40B4-BE49-F238E27FC236}">
                <a16:creationId xmlns:a16="http://schemas.microsoft.com/office/drawing/2014/main" id="{DAE7B609-DD1B-4EF9-A442-9796C785125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38E48A5-2152-45F0-87E2-7D1868121449}"/>
              </a:ext>
            </a:extLst>
          </p:cNvPr>
          <p:cNvSpPr>
            <a:spLocks noGrp="1"/>
          </p:cNvSpPr>
          <p:nvPr>
            <p:ph type="sldNum" sz="quarter" idx="12"/>
          </p:nvPr>
        </p:nvSpPr>
        <p:spPr/>
        <p:txBody>
          <a:bodyPr/>
          <a:lstStyle/>
          <a:p>
            <a:fld id="{F13D3AE9-D0A6-4937-8C6A-CB3A3223F5D9}" type="slidenum">
              <a:rPr lang="en-US" smtClean="0"/>
              <a:t>‹#›</a:t>
            </a:fld>
            <a:endParaRPr lang="en-US"/>
          </a:p>
        </p:txBody>
      </p:sp>
    </p:spTree>
    <p:extLst>
      <p:ext uri="{BB962C8B-B14F-4D97-AF65-F5344CB8AC3E}">
        <p14:creationId xmlns:p14="http://schemas.microsoft.com/office/powerpoint/2010/main" val="2843486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73CEF-858D-4E07-A1CA-9B98EE6D2D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03196E1-0D1C-4385-B903-9008D38D4E3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A053977-E959-4E9D-A12B-0250500F4F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32106C0-638B-46FE-8FC0-EEED191AE9E3}"/>
              </a:ext>
            </a:extLst>
          </p:cNvPr>
          <p:cNvSpPr>
            <a:spLocks noGrp="1"/>
          </p:cNvSpPr>
          <p:nvPr>
            <p:ph type="dt" sz="half" idx="10"/>
          </p:nvPr>
        </p:nvSpPr>
        <p:spPr/>
        <p:txBody>
          <a:bodyPr/>
          <a:lstStyle/>
          <a:p>
            <a:fld id="{2F005F51-6B11-443A-B3B1-39C6F5AE1CB7}" type="datetimeFigureOut">
              <a:rPr lang="en-US" smtClean="0"/>
              <a:t>9/18/2021</a:t>
            </a:fld>
            <a:endParaRPr lang="en-US"/>
          </a:p>
        </p:txBody>
      </p:sp>
      <p:sp>
        <p:nvSpPr>
          <p:cNvPr id="6" name="Footer Placeholder 5">
            <a:extLst>
              <a:ext uri="{FF2B5EF4-FFF2-40B4-BE49-F238E27FC236}">
                <a16:creationId xmlns:a16="http://schemas.microsoft.com/office/drawing/2014/main" id="{C34E09CF-76E1-4180-B853-B821F0AB19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7A4573-00BF-4C14-9748-685AE37F7128}"/>
              </a:ext>
            </a:extLst>
          </p:cNvPr>
          <p:cNvSpPr>
            <a:spLocks noGrp="1"/>
          </p:cNvSpPr>
          <p:nvPr>
            <p:ph type="sldNum" sz="quarter" idx="12"/>
          </p:nvPr>
        </p:nvSpPr>
        <p:spPr/>
        <p:txBody>
          <a:bodyPr/>
          <a:lstStyle/>
          <a:p>
            <a:fld id="{F13D3AE9-D0A6-4937-8C6A-CB3A3223F5D9}" type="slidenum">
              <a:rPr lang="en-US" smtClean="0"/>
              <a:t>‹#›</a:t>
            </a:fld>
            <a:endParaRPr lang="en-US"/>
          </a:p>
        </p:txBody>
      </p:sp>
    </p:spTree>
    <p:extLst>
      <p:ext uri="{BB962C8B-B14F-4D97-AF65-F5344CB8AC3E}">
        <p14:creationId xmlns:p14="http://schemas.microsoft.com/office/powerpoint/2010/main" val="4176601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332A2-432C-49CA-8B90-A99FAB63005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CB30958-270B-4741-90B7-A6EC1EB987D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F11863B-3F4D-428A-8D48-C47DD6EC16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91ED56-3836-49CC-9ABD-6F5508CCC3BD}"/>
              </a:ext>
            </a:extLst>
          </p:cNvPr>
          <p:cNvSpPr>
            <a:spLocks noGrp="1"/>
          </p:cNvSpPr>
          <p:nvPr>
            <p:ph type="dt" sz="half" idx="10"/>
          </p:nvPr>
        </p:nvSpPr>
        <p:spPr/>
        <p:txBody>
          <a:bodyPr/>
          <a:lstStyle/>
          <a:p>
            <a:fld id="{2F005F51-6B11-443A-B3B1-39C6F5AE1CB7}" type="datetimeFigureOut">
              <a:rPr lang="en-US" smtClean="0"/>
              <a:t>9/18/2021</a:t>
            </a:fld>
            <a:endParaRPr lang="en-US"/>
          </a:p>
        </p:txBody>
      </p:sp>
      <p:sp>
        <p:nvSpPr>
          <p:cNvPr id="6" name="Footer Placeholder 5">
            <a:extLst>
              <a:ext uri="{FF2B5EF4-FFF2-40B4-BE49-F238E27FC236}">
                <a16:creationId xmlns:a16="http://schemas.microsoft.com/office/drawing/2014/main" id="{CCEA45B3-17E2-431A-8678-0C65C095B55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EC7FED0-F1F4-4C01-9144-429C9999CBFB}"/>
              </a:ext>
            </a:extLst>
          </p:cNvPr>
          <p:cNvSpPr>
            <a:spLocks noGrp="1"/>
          </p:cNvSpPr>
          <p:nvPr>
            <p:ph type="sldNum" sz="quarter" idx="12"/>
          </p:nvPr>
        </p:nvSpPr>
        <p:spPr/>
        <p:txBody>
          <a:bodyPr/>
          <a:lstStyle/>
          <a:p>
            <a:fld id="{F13D3AE9-D0A6-4937-8C6A-CB3A3223F5D9}" type="slidenum">
              <a:rPr lang="en-US" smtClean="0"/>
              <a:t>‹#›</a:t>
            </a:fld>
            <a:endParaRPr lang="en-US"/>
          </a:p>
        </p:txBody>
      </p:sp>
    </p:spTree>
    <p:extLst>
      <p:ext uri="{BB962C8B-B14F-4D97-AF65-F5344CB8AC3E}">
        <p14:creationId xmlns:p14="http://schemas.microsoft.com/office/powerpoint/2010/main" val="1882610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DD405A-9535-4B77-AC6F-1916BE44D4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07543A-9166-4BCE-A21C-475A5365923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25796D-DF58-4C38-87C9-23DDE141F8E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005F51-6B11-443A-B3B1-39C6F5AE1CB7}" type="datetimeFigureOut">
              <a:rPr lang="en-US" smtClean="0"/>
              <a:t>9/18/2021</a:t>
            </a:fld>
            <a:endParaRPr lang="en-US"/>
          </a:p>
        </p:txBody>
      </p:sp>
      <p:sp>
        <p:nvSpPr>
          <p:cNvPr id="5" name="Footer Placeholder 4">
            <a:extLst>
              <a:ext uri="{FF2B5EF4-FFF2-40B4-BE49-F238E27FC236}">
                <a16:creationId xmlns:a16="http://schemas.microsoft.com/office/drawing/2014/main" id="{605EC32E-B79F-4827-B906-68063DA3795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E486AAB-2B0C-48C2-B002-99915B28B6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3D3AE9-D0A6-4937-8C6A-CB3A3223F5D9}" type="slidenum">
              <a:rPr lang="en-US" smtClean="0"/>
              <a:t>‹#›</a:t>
            </a:fld>
            <a:endParaRPr lang="en-US"/>
          </a:p>
        </p:txBody>
      </p:sp>
    </p:spTree>
    <p:extLst>
      <p:ext uri="{BB962C8B-B14F-4D97-AF65-F5344CB8AC3E}">
        <p14:creationId xmlns:p14="http://schemas.microsoft.com/office/powerpoint/2010/main" val="3637253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7179">
            <a:extLst>
              <a:ext uri="{FF2B5EF4-FFF2-40B4-BE49-F238E27FC236}">
                <a16:creationId xmlns:a16="http://schemas.microsoft.com/office/drawing/2014/main" id="{6FF86BE2-C70C-4E04-B84E-18517A06AA59}"/>
              </a:ext>
            </a:extLst>
          </p:cNvPr>
          <p:cNvSpPr/>
          <p:nvPr/>
        </p:nvSpPr>
        <p:spPr>
          <a:xfrm>
            <a:off x="-14656" y="5791201"/>
            <a:ext cx="12191999" cy="1066799"/>
          </a:xfrm>
          <a:custGeom>
            <a:avLst/>
            <a:gdLst>
              <a:gd name="connsiteX0" fmla="*/ 0 w 9144000"/>
              <a:gd name="connsiteY0" fmla="*/ 0 h 1711245"/>
              <a:gd name="connsiteX1" fmla="*/ 9144000 w 9144000"/>
              <a:gd name="connsiteY1" fmla="*/ 0 h 1711245"/>
              <a:gd name="connsiteX2" fmla="*/ 9144000 w 9144000"/>
              <a:gd name="connsiteY2" fmla="*/ 1711245 h 1711245"/>
              <a:gd name="connsiteX3" fmla="*/ 0 w 9144000"/>
              <a:gd name="connsiteY3" fmla="*/ 1711245 h 1711245"/>
              <a:gd name="connsiteX4" fmla="*/ 0 w 9144000"/>
              <a:gd name="connsiteY4" fmla="*/ 0 h 1711245"/>
              <a:gd name="connsiteX0-1" fmla="*/ 0 w 9144000"/>
              <a:gd name="connsiteY0-2" fmla="*/ 685800 h 2397045"/>
              <a:gd name="connsiteX1-3" fmla="*/ 9131300 w 9144000"/>
              <a:gd name="connsiteY1-4" fmla="*/ 0 h 2397045"/>
              <a:gd name="connsiteX2-5" fmla="*/ 9144000 w 9144000"/>
              <a:gd name="connsiteY2-6" fmla="*/ 2397045 h 2397045"/>
              <a:gd name="connsiteX3-7" fmla="*/ 0 w 9144000"/>
              <a:gd name="connsiteY3-8" fmla="*/ 2397045 h 2397045"/>
              <a:gd name="connsiteX4-9" fmla="*/ 0 w 9144000"/>
              <a:gd name="connsiteY4-10" fmla="*/ 685800 h 2397045"/>
              <a:gd name="connsiteX0-11" fmla="*/ 0 w 9157262"/>
              <a:gd name="connsiteY0-12" fmla="*/ 685800 h 2397045"/>
              <a:gd name="connsiteX1-13" fmla="*/ 9156700 w 9157262"/>
              <a:gd name="connsiteY1-14" fmla="*/ 0 h 2397045"/>
              <a:gd name="connsiteX2-15" fmla="*/ 9144000 w 9157262"/>
              <a:gd name="connsiteY2-16" fmla="*/ 2397045 h 2397045"/>
              <a:gd name="connsiteX3-17" fmla="*/ 0 w 9157262"/>
              <a:gd name="connsiteY3-18" fmla="*/ 2397045 h 2397045"/>
              <a:gd name="connsiteX4-19" fmla="*/ 0 w 9157262"/>
              <a:gd name="connsiteY4-20" fmla="*/ 685800 h 2397045"/>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9157262" h="2397045">
                <a:moveTo>
                  <a:pt x="0" y="685800"/>
                </a:moveTo>
                <a:lnTo>
                  <a:pt x="9156700" y="0"/>
                </a:lnTo>
                <a:cubicBezTo>
                  <a:pt x="9160933" y="799015"/>
                  <a:pt x="9139767" y="1598030"/>
                  <a:pt x="9144000" y="2397045"/>
                </a:cubicBezTo>
                <a:lnTo>
                  <a:pt x="0" y="2397045"/>
                </a:lnTo>
                <a:lnTo>
                  <a:pt x="0" y="685800"/>
                </a:lnTo>
                <a:close/>
              </a:path>
            </a:pathLst>
          </a:custGeom>
          <a:solidFill>
            <a:srgbClr val="BEB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16">
            <a:extLst>
              <a:ext uri="{FF2B5EF4-FFF2-40B4-BE49-F238E27FC236}">
                <a16:creationId xmlns:a16="http://schemas.microsoft.com/office/drawing/2014/main" id="{D2CDFAB3-ED09-4548-A10E-811702205D79}"/>
              </a:ext>
            </a:extLst>
          </p:cNvPr>
          <p:cNvSpPr/>
          <p:nvPr/>
        </p:nvSpPr>
        <p:spPr bwMode="auto">
          <a:xfrm rot="5400000">
            <a:off x="11018647" y="-106555"/>
            <a:ext cx="1063803" cy="1282904"/>
          </a:xfrm>
          <a:custGeom>
            <a:avLst/>
            <a:gdLst>
              <a:gd name="connsiteX0" fmla="*/ 0 w 914400"/>
              <a:gd name="connsiteY0" fmla="*/ 0 h 914400"/>
              <a:gd name="connsiteX1" fmla="*/ 914400 w 914400"/>
              <a:gd name="connsiteY1" fmla="*/ 0 h 914400"/>
              <a:gd name="connsiteX2" fmla="*/ 914400 w 914400"/>
              <a:gd name="connsiteY2" fmla="*/ 914400 h 914400"/>
              <a:gd name="connsiteX3" fmla="*/ 0 w 914400"/>
              <a:gd name="connsiteY3" fmla="*/ 914400 h 914400"/>
              <a:gd name="connsiteX4" fmla="*/ 0 w 914400"/>
              <a:gd name="connsiteY4" fmla="*/ 0 h 914400"/>
              <a:gd name="connsiteX0-1" fmla="*/ 0 w 914400"/>
              <a:gd name="connsiteY0-2" fmla="*/ 0 h 914400"/>
              <a:gd name="connsiteX1-3" fmla="*/ 914400 w 914400"/>
              <a:gd name="connsiteY1-4" fmla="*/ 0 h 914400"/>
              <a:gd name="connsiteX2-5" fmla="*/ 514350 w 914400"/>
              <a:gd name="connsiteY2-6" fmla="*/ 304800 h 914400"/>
              <a:gd name="connsiteX3-7" fmla="*/ 0 w 914400"/>
              <a:gd name="connsiteY3-8" fmla="*/ 914400 h 914400"/>
              <a:gd name="connsiteX4-9" fmla="*/ 0 w 914400"/>
              <a:gd name="connsiteY4-10" fmla="*/ 0 h 914400"/>
              <a:gd name="connsiteX0-11" fmla="*/ 0 w 914400"/>
              <a:gd name="connsiteY0-12" fmla="*/ 0 h 914400"/>
              <a:gd name="connsiteX1-13" fmla="*/ 914400 w 914400"/>
              <a:gd name="connsiteY1-14" fmla="*/ 0 h 914400"/>
              <a:gd name="connsiteX2-15" fmla="*/ 0 w 914400"/>
              <a:gd name="connsiteY2-16" fmla="*/ 914400 h 914400"/>
              <a:gd name="connsiteX3-17" fmla="*/ 0 w 914400"/>
              <a:gd name="connsiteY3-18" fmla="*/ 0 h 914400"/>
              <a:gd name="connsiteX0-19" fmla="*/ 1 w 914400"/>
              <a:gd name="connsiteY0-20" fmla="*/ 712851 h 914400"/>
              <a:gd name="connsiteX1-21" fmla="*/ 914400 w 914400"/>
              <a:gd name="connsiteY1-22" fmla="*/ 0 h 914400"/>
              <a:gd name="connsiteX2-23" fmla="*/ 0 w 914400"/>
              <a:gd name="connsiteY2-24" fmla="*/ 914400 h 914400"/>
              <a:gd name="connsiteX3-25" fmla="*/ 1 w 914400"/>
              <a:gd name="connsiteY3-26" fmla="*/ 712851 h 914400"/>
              <a:gd name="connsiteX0-27" fmla="*/ 1 w 914400"/>
              <a:gd name="connsiteY0-28" fmla="*/ 712851 h 914400"/>
              <a:gd name="connsiteX1-29" fmla="*/ 732653 w 914400"/>
              <a:gd name="connsiteY1-30" fmla="*/ 133660 h 914400"/>
              <a:gd name="connsiteX2-31" fmla="*/ 914400 w 914400"/>
              <a:gd name="connsiteY2-32" fmla="*/ 0 h 914400"/>
              <a:gd name="connsiteX3-33" fmla="*/ 0 w 914400"/>
              <a:gd name="connsiteY3-34" fmla="*/ 914400 h 914400"/>
              <a:gd name="connsiteX4-35" fmla="*/ 1 w 914400"/>
              <a:gd name="connsiteY4-36" fmla="*/ 712851 h 914400"/>
              <a:gd name="connsiteX0-37" fmla="*/ 1 w 914400"/>
              <a:gd name="connsiteY0-38" fmla="*/ 712851 h 914400"/>
              <a:gd name="connsiteX1-39" fmla="*/ 712852 w 914400"/>
              <a:gd name="connsiteY1-40" fmla="*/ 4950 h 914400"/>
              <a:gd name="connsiteX2-41" fmla="*/ 914400 w 914400"/>
              <a:gd name="connsiteY2-42" fmla="*/ 0 h 914400"/>
              <a:gd name="connsiteX3-43" fmla="*/ 0 w 914400"/>
              <a:gd name="connsiteY3-44" fmla="*/ 914400 h 914400"/>
              <a:gd name="connsiteX4-45" fmla="*/ 1 w 914400"/>
              <a:gd name="connsiteY4-46" fmla="*/ 712851 h 914400"/>
              <a:gd name="connsiteX0-47" fmla="*/ 1 w 914400"/>
              <a:gd name="connsiteY0-48" fmla="*/ 727703 h 929252"/>
              <a:gd name="connsiteX1-49" fmla="*/ 712853 w 914400"/>
              <a:gd name="connsiteY1-50" fmla="*/ 0 h 929252"/>
              <a:gd name="connsiteX2-51" fmla="*/ 914400 w 914400"/>
              <a:gd name="connsiteY2-52" fmla="*/ 14852 h 929252"/>
              <a:gd name="connsiteX3-53" fmla="*/ 0 w 914400"/>
              <a:gd name="connsiteY3-54" fmla="*/ 929252 h 929252"/>
              <a:gd name="connsiteX4-55" fmla="*/ 1 w 914400"/>
              <a:gd name="connsiteY4-56" fmla="*/ 727703 h 929252"/>
              <a:gd name="connsiteX0-57" fmla="*/ 1 w 914400"/>
              <a:gd name="connsiteY0-58" fmla="*/ 712852 h 914401"/>
              <a:gd name="connsiteX1-59" fmla="*/ 742555 w 914400"/>
              <a:gd name="connsiteY1-60" fmla="*/ 0 h 914401"/>
              <a:gd name="connsiteX2-61" fmla="*/ 914400 w 914400"/>
              <a:gd name="connsiteY2-62" fmla="*/ 1 h 914401"/>
              <a:gd name="connsiteX3-63" fmla="*/ 0 w 914400"/>
              <a:gd name="connsiteY3-64" fmla="*/ 914401 h 914401"/>
              <a:gd name="connsiteX4-65" fmla="*/ 1 w 914400"/>
              <a:gd name="connsiteY4-66" fmla="*/ 712852 h 914401"/>
              <a:gd name="connsiteX0-67" fmla="*/ 1 w 914400"/>
              <a:gd name="connsiteY0-68" fmla="*/ 712851 h 914400"/>
              <a:gd name="connsiteX1-69" fmla="*/ 688101 w 914400"/>
              <a:gd name="connsiteY1-70" fmla="*/ 4949 h 914400"/>
              <a:gd name="connsiteX2-71" fmla="*/ 914400 w 914400"/>
              <a:gd name="connsiteY2-72" fmla="*/ 0 h 914400"/>
              <a:gd name="connsiteX3-73" fmla="*/ 0 w 914400"/>
              <a:gd name="connsiteY3-74" fmla="*/ 914400 h 914400"/>
              <a:gd name="connsiteX4-75" fmla="*/ 1 w 914400"/>
              <a:gd name="connsiteY4-76" fmla="*/ 712851 h 914400"/>
              <a:gd name="connsiteX0-77" fmla="*/ 4952 w 914400"/>
              <a:gd name="connsiteY0-78" fmla="*/ 678198 h 914400"/>
              <a:gd name="connsiteX1-79" fmla="*/ 688101 w 914400"/>
              <a:gd name="connsiteY1-80" fmla="*/ 4949 h 914400"/>
              <a:gd name="connsiteX2-81" fmla="*/ 914400 w 914400"/>
              <a:gd name="connsiteY2-82" fmla="*/ 0 h 914400"/>
              <a:gd name="connsiteX3-83" fmla="*/ 0 w 914400"/>
              <a:gd name="connsiteY3-84" fmla="*/ 914400 h 914400"/>
              <a:gd name="connsiteX4-85" fmla="*/ 4952 w 914400"/>
              <a:gd name="connsiteY4-86" fmla="*/ 678198 h 914400"/>
              <a:gd name="connsiteX0-87" fmla="*/ 2 w 914400"/>
              <a:gd name="connsiteY0-88" fmla="*/ 683148 h 914400"/>
              <a:gd name="connsiteX1-89" fmla="*/ 688101 w 914400"/>
              <a:gd name="connsiteY1-90" fmla="*/ 4949 h 914400"/>
              <a:gd name="connsiteX2-91" fmla="*/ 914400 w 914400"/>
              <a:gd name="connsiteY2-92" fmla="*/ 0 h 914400"/>
              <a:gd name="connsiteX3-93" fmla="*/ 0 w 914400"/>
              <a:gd name="connsiteY3-94" fmla="*/ 914400 h 914400"/>
              <a:gd name="connsiteX4-95" fmla="*/ 2 w 914400"/>
              <a:gd name="connsiteY4-96" fmla="*/ 683148 h 914400"/>
              <a:gd name="connsiteX0-97" fmla="*/ 2 w 914400"/>
              <a:gd name="connsiteY0-98" fmla="*/ 714368 h 945620"/>
              <a:gd name="connsiteX1-99" fmla="*/ 703912 w 914400"/>
              <a:gd name="connsiteY1-100" fmla="*/ 0 h 945620"/>
              <a:gd name="connsiteX2-101" fmla="*/ 914400 w 914400"/>
              <a:gd name="connsiteY2-102" fmla="*/ 31220 h 945620"/>
              <a:gd name="connsiteX3-103" fmla="*/ 0 w 914400"/>
              <a:gd name="connsiteY3-104" fmla="*/ 945620 h 945620"/>
              <a:gd name="connsiteX4-105" fmla="*/ 2 w 914400"/>
              <a:gd name="connsiteY4-106" fmla="*/ 714368 h 945620"/>
              <a:gd name="connsiteX0-107" fmla="*/ 2 w 922304"/>
              <a:gd name="connsiteY0-108" fmla="*/ 714796 h 946048"/>
              <a:gd name="connsiteX1-109" fmla="*/ 703912 w 922304"/>
              <a:gd name="connsiteY1-110" fmla="*/ 428 h 946048"/>
              <a:gd name="connsiteX2-111" fmla="*/ 922304 w 922304"/>
              <a:gd name="connsiteY2-112" fmla="*/ 0 h 946048"/>
              <a:gd name="connsiteX3-113" fmla="*/ 0 w 922304"/>
              <a:gd name="connsiteY3-114" fmla="*/ 946048 h 946048"/>
              <a:gd name="connsiteX4-115" fmla="*/ 2 w 922304"/>
              <a:gd name="connsiteY4-116" fmla="*/ 714796 h 946048"/>
              <a:gd name="connsiteX0-117" fmla="*/ 2 w 922304"/>
              <a:gd name="connsiteY0-118" fmla="*/ 714796 h 946048"/>
              <a:gd name="connsiteX1-119" fmla="*/ 682175 w 922304"/>
              <a:gd name="connsiteY1-120" fmla="*/ 25859 h 946048"/>
              <a:gd name="connsiteX2-121" fmla="*/ 922304 w 922304"/>
              <a:gd name="connsiteY2-122" fmla="*/ 0 h 946048"/>
              <a:gd name="connsiteX3-123" fmla="*/ 0 w 922304"/>
              <a:gd name="connsiteY3-124" fmla="*/ 946048 h 946048"/>
              <a:gd name="connsiteX4-125" fmla="*/ 2 w 922304"/>
              <a:gd name="connsiteY4-126" fmla="*/ 714796 h 946048"/>
              <a:gd name="connsiteX0-127" fmla="*/ 2 w 888711"/>
              <a:gd name="connsiteY0-128" fmla="*/ 688937 h 920189"/>
              <a:gd name="connsiteX1-129" fmla="*/ 682175 w 888711"/>
              <a:gd name="connsiteY1-130" fmla="*/ 0 h 920189"/>
              <a:gd name="connsiteX2-131" fmla="*/ 888711 w 888711"/>
              <a:gd name="connsiteY2-132" fmla="*/ 6354 h 920189"/>
              <a:gd name="connsiteX3-133" fmla="*/ 0 w 888711"/>
              <a:gd name="connsiteY3-134" fmla="*/ 920189 h 920189"/>
              <a:gd name="connsiteX4-135" fmla="*/ 2 w 888711"/>
              <a:gd name="connsiteY4-136" fmla="*/ 688937 h 920189"/>
              <a:gd name="connsiteX0-137" fmla="*/ 2 w 888711"/>
              <a:gd name="connsiteY0-138" fmla="*/ 687241 h 918493"/>
              <a:gd name="connsiteX1-139" fmla="*/ 680201 w 888711"/>
              <a:gd name="connsiteY1-140" fmla="*/ 0 h 918493"/>
              <a:gd name="connsiteX2-141" fmla="*/ 888711 w 888711"/>
              <a:gd name="connsiteY2-142" fmla="*/ 4658 h 918493"/>
              <a:gd name="connsiteX3-143" fmla="*/ 0 w 888711"/>
              <a:gd name="connsiteY3-144" fmla="*/ 918493 h 918493"/>
              <a:gd name="connsiteX4-145" fmla="*/ 2 w 888711"/>
              <a:gd name="connsiteY4-146" fmla="*/ 687241 h 918493"/>
              <a:gd name="connsiteX0-147" fmla="*/ 2 w 882785"/>
              <a:gd name="connsiteY0-148" fmla="*/ 687241 h 918493"/>
              <a:gd name="connsiteX1-149" fmla="*/ 680201 w 882785"/>
              <a:gd name="connsiteY1-150" fmla="*/ 0 h 918493"/>
              <a:gd name="connsiteX2-151" fmla="*/ 882785 w 882785"/>
              <a:gd name="connsiteY2-152" fmla="*/ 8049 h 918493"/>
              <a:gd name="connsiteX3-153" fmla="*/ 0 w 882785"/>
              <a:gd name="connsiteY3-154" fmla="*/ 918493 h 918493"/>
              <a:gd name="connsiteX4-155" fmla="*/ 2 w 882785"/>
              <a:gd name="connsiteY4-156" fmla="*/ 687241 h 918493"/>
              <a:gd name="connsiteX0-157" fmla="*/ 2 w 882785"/>
              <a:gd name="connsiteY0-158" fmla="*/ 682155 h 913407"/>
              <a:gd name="connsiteX1-159" fmla="*/ 682177 w 882785"/>
              <a:gd name="connsiteY1-160" fmla="*/ 0 h 913407"/>
              <a:gd name="connsiteX2-161" fmla="*/ 882785 w 882785"/>
              <a:gd name="connsiteY2-162" fmla="*/ 2963 h 913407"/>
              <a:gd name="connsiteX3-163" fmla="*/ 0 w 882785"/>
              <a:gd name="connsiteY3-164" fmla="*/ 913407 h 913407"/>
              <a:gd name="connsiteX4-165" fmla="*/ 2 w 882785"/>
              <a:gd name="connsiteY4-166" fmla="*/ 682155 h 913407"/>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882785" h="913407">
                <a:moveTo>
                  <a:pt x="2" y="682155"/>
                </a:moveTo>
                <a:lnTo>
                  <a:pt x="682177" y="0"/>
                </a:lnTo>
                <a:lnTo>
                  <a:pt x="882785" y="2963"/>
                </a:lnTo>
                <a:lnTo>
                  <a:pt x="0" y="913407"/>
                </a:lnTo>
                <a:cubicBezTo>
                  <a:pt x="0" y="846224"/>
                  <a:pt x="2" y="749338"/>
                  <a:pt x="2" y="682155"/>
                </a:cubicBezTo>
                <a:close/>
              </a:path>
            </a:pathLst>
          </a:custGeom>
          <a:solidFill>
            <a:schemeClr val="accent6">
              <a:lumMod val="50000"/>
              <a:alpha val="69000"/>
            </a:schemeClr>
          </a:solidFill>
          <a:ln>
            <a:noFill/>
          </a:ln>
        </p:spPr>
        <p:txBody>
          <a:bodyPr vert="horz" wrap="square" lIns="91440" tIns="45720" rIns="91440" bIns="45720" numCol="1" rtlCol="0" anchor="t" anchorCtr="0" compatLnSpc="1"/>
          <a:lstStyle/>
          <a:p>
            <a:pPr algn="ctr"/>
            <a:endParaRPr lang="zh-CN" altLang="en-US" sz="3600"/>
          </a:p>
        </p:txBody>
      </p:sp>
      <p:cxnSp>
        <p:nvCxnSpPr>
          <p:cNvPr id="4" name="直接箭头连接符 152">
            <a:extLst>
              <a:ext uri="{FF2B5EF4-FFF2-40B4-BE49-F238E27FC236}">
                <a16:creationId xmlns:a16="http://schemas.microsoft.com/office/drawing/2014/main" id="{15A8ECBA-E5ED-4D6D-A3F3-00BEC18C2D67}"/>
              </a:ext>
            </a:extLst>
          </p:cNvPr>
          <p:cNvCxnSpPr>
            <a:cxnSpLocks/>
          </p:cNvCxnSpPr>
          <p:nvPr/>
        </p:nvCxnSpPr>
        <p:spPr>
          <a:xfrm flipV="1">
            <a:off x="1" y="5303520"/>
            <a:ext cx="12191999" cy="487681"/>
          </a:xfrm>
          <a:prstGeom prst="straightConnector1">
            <a:avLst/>
          </a:prstGeom>
          <a:ln w="101600">
            <a:solidFill>
              <a:srgbClr val="75ABAA"/>
            </a:solidFill>
            <a:tailEnd type="none"/>
          </a:ln>
        </p:spPr>
        <p:style>
          <a:lnRef idx="1">
            <a:schemeClr val="accent1"/>
          </a:lnRef>
          <a:fillRef idx="0">
            <a:schemeClr val="accent1"/>
          </a:fillRef>
          <a:effectRef idx="0">
            <a:schemeClr val="accent1"/>
          </a:effectRef>
          <a:fontRef idx="minor">
            <a:schemeClr val="tx1"/>
          </a:fontRef>
        </p:style>
      </p:cxnSp>
      <p:pic>
        <p:nvPicPr>
          <p:cNvPr id="6" name="图片 10">
            <a:extLst>
              <a:ext uri="{FF2B5EF4-FFF2-40B4-BE49-F238E27FC236}">
                <a16:creationId xmlns:a16="http://schemas.microsoft.com/office/drawing/2014/main" id="{9A095040-F4B2-48FB-9B14-3DD95D36C55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55" y="0"/>
            <a:ext cx="886244" cy="886244"/>
          </a:xfrm>
          <a:prstGeom prst="rect">
            <a:avLst/>
          </a:prstGeom>
        </p:spPr>
      </p:pic>
      <p:grpSp>
        <p:nvGrpSpPr>
          <p:cNvPr id="7" name="组合 7192">
            <a:extLst>
              <a:ext uri="{FF2B5EF4-FFF2-40B4-BE49-F238E27FC236}">
                <a16:creationId xmlns:a16="http://schemas.microsoft.com/office/drawing/2014/main" id="{734F3174-9651-4C79-B5F6-9BAE1B8520FB}"/>
              </a:ext>
            </a:extLst>
          </p:cNvPr>
          <p:cNvGrpSpPr/>
          <p:nvPr/>
        </p:nvGrpSpPr>
        <p:grpSpPr>
          <a:xfrm>
            <a:off x="10911155" y="1000590"/>
            <a:ext cx="404954" cy="405925"/>
            <a:chOff x="736861" y="260442"/>
            <a:chExt cx="404954" cy="405925"/>
          </a:xfrm>
        </p:grpSpPr>
        <p:sp>
          <p:nvSpPr>
            <p:cNvPr id="8" name="Oval 6">
              <a:extLst>
                <a:ext uri="{FF2B5EF4-FFF2-40B4-BE49-F238E27FC236}">
                  <a16:creationId xmlns:a16="http://schemas.microsoft.com/office/drawing/2014/main" id="{0B2205D6-89A8-4946-A929-D3470BEAB7E2}"/>
                </a:ext>
              </a:extLst>
            </p:cNvPr>
            <p:cNvSpPr>
              <a:spLocks noChangeArrowheads="1"/>
            </p:cNvSpPr>
            <p:nvPr/>
          </p:nvSpPr>
          <p:spPr bwMode="auto">
            <a:xfrm>
              <a:off x="736861" y="260442"/>
              <a:ext cx="404954" cy="405925"/>
            </a:xfrm>
            <a:prstGeom prst="ellipse">
              <a:avLst/>
            </a:prstGeom>
            <a:solidFill>
              <a:schemeClr val="accent6">
                <a:lumMod val="50000"/>
              </a:schemeClr>
            </a:solidFill>
            <a:ln>
              <a:noFill/>
            </a:ln>
          </p:spPr>
          <p:txBody>
            <a:bodyPr vert="horz" wrap="square" lIns="91440" tIns="45720" rIns="91440" bIns="45720" numCol="1" anchor="t" anchorCtr="0" compatLnSpc="1"/>
            <a:lstStyle/>
            <a:p>
              <a:endParaRPr lang="zh-CN" altLang="en-US"/>
            </a:p>
          </p:txBody>
        </p:sp>
        <p:sp>
          <p:nvSpPr>
            <p:cNvPr id="9" name="Oval 7">
              <a:extLst>
                <a:ext uri="{FF2B5EF4-FFF2-40B4-BE49-F238E27FC236}">
                  <a16:creationId xmlns:a16="http://schemas.microsoft.com/office/drawing/2014/main" id="{A28CA3A1-76FE-4D9E-9F79-FAC526621AC9}"/>
                </a:ext>
              </a:extLst>
            </p:cNvPr>
            <p:cNvSpPr>
              <a:spLocks noChangeArrowheads="1"/>
            </p:cNvSpPr>
            <p:nvPr/>
          </p:nvSpPr>
          <p:spPr bwMode="auto">
            <a:xfrm>
              <a:off x="770365" y="294916"/>
              <a:ext cx="336976" cy="336976"/>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 name="Freeform 8">
              <a:extLst>
                <a:ext uri="{FF2B5EF4-FFF2-40B4-BE49-F238E27FC236}">
                  <a16:creationId xmlns:a16="http://schemas.microsoft.com/office/drawing/2014/main" id="{B55674C2-3661-4A97-B00A-422744E3F44A}"/>
                </a:ext>
              </a:extLst>
            </p:cNvPr>
            <p:cNvSpPr/>
            <p:nvPr/>
          </p:nvSpPr>
          <p:spPr bwMode="auto">
            <a:xfrm>
              <a:off x="900979" y="323079"/>
              <a:ext cx="28162" cy="48556"/>
            </a:xfrm>
            <a:custGeom>
              <a:avLst/>
              <a:gdLst>
                <a:gd name="T0" fmla="*/ 42 w 42"/>
                <a:gd name="T1" fmla="*/ 73 h 73"/>
                <a:gd name="T2" fmla="*/ 42 w 42"/>
                <a:gd name="T3" fmla="*/ 0 h 73"/>
                <a:gd name="T4" fmla="*/ 0 w 42"/>
                <a:gd name="T5" fmla="*/ 73 h 73"/>
                <a:gd name="T6" fmla="*/ 42 w 42"/>
                <a:gd name="T7" fmla="*/ 73 h 73"/>
              </a:gdLst>
              <a:ahLst/>
              <a:cxnLst>
                <a:cxn ang="0">
                  <a:pos x="T0" y="T1"/>
                </a:cxn>
                <a:cxn ang="0">
                  <a:pos x="T2" y="T3"/>
                </a:cxn>
                <a:cxn ang="0">
                  <a:pos x="T4" y="T5"/>
                </a:cxn>
                <a:cxn ang="0">
                  <a:pos x="T6" y="T7"/>
                </a:cxn>
              </a:cxnLst>
              <a:rect l="0" t="0" r="r" b="b"/>
              <a:pathLst>
                <a:path w="42" h="73">
                  <a:moveTo>
                    <a:pt x="42" y="73"/>
                  </a:moveTo>
                  <a:cubicBezTo>
                    <a:pt x="42" y="0"/>
                    <a:pt x="42" y="0"/>
                    <a:pt x="42" y="0"/>
                  </a:cubicBezTo>
                  <a:cubicBezTo>
                    <a:pt x="26" y="22"/>
                    <a:pt x="11" y="47"/>
                    <a:pt x="0" y="73"/>
                  </a:cubicBezTo>
                  <a:lnTo>
                    <a:pt x="42" y="73"/>
                  </a:lnTo>
                  <a:close/>
                </a:path>
              </a:pathLst>
            </a:custGeom>
            <a:solidFill>
              <a:schemeClr val="accent6">
                <a:lumMod val="50000"/>
              </a:schemeClr>
            </a:solidFill>
            <a:ln>
              <a:noFill/>
            </a:ln>
          </p:spPr>
          <p:txBody>
            <a:bodyPr vert="horz" wrap="square" lIns="91440" tIns="45720" rIns="91440" bIns="45720" numCol="1" anchor="t" anchorCtr="0" compatLnSpc="1"/>
            <a:lstStyle/>
            <a:p>
              <a:endParaRPr lang="zh-CN" altLang="en-US"/>
            </a:p>
          </p:txBody>
        </p:sp>
        <p:sp>
          <p:nvSpPr>
            <p:cNvPr id="11" name="Freeform 9">
              <a:extLst>
                <a:ext uri="{FF2B5EF4-FFF2-40B4-BE49-F238E27FC236}">
                  <a16:creationId xmlns:a16="http://schemas.microsoft.com/office/drawing/2014/main" id="{C2C0FFAA-52DA-4DC2-93F1-25BD9206F628}"/>
                </a:ext>
              </a:extLst>
            </p:cNvPr>
            <p:cNvSpPr/>
            <p:nvPr/>
          </p:nvSpPr>
          <p:spPr bwMode="auto">
            <a:xfrm>
              <a:off x="799012" y="399796"/>
              <a:ext cx="59238" cy="49527"/>
            </a:xfrm>
            <a:custGeom>
              <a:avLst/>
              <a:gdLst>
                <a:gd name="T0" fmla="*/ 89 w 89"/>
                <a:gd name="T1" fmla="*/ 0 h 75"/>
                <a:gd name="T2" fmla="*/ 22 w 89"/>
                <a:gd name="T3" fmla="*/ 0 h 75"/>
                <a:gd name="T4" fmla="*/ 0 w 89"/>
                <a:gd name="T5" fmla="*/ 75 h 75"/>
                <a:gd name="T6" fmla="*/ 78 w 89"/>
                <a:gd name="T7" fmla="*/ 75 h 75"/>
                <a:gd name="T8" fmla="*/ 89 w 89"/>
                <a:gd name="T9" fmla="*/ 0 h 75"/>
              </a:gdLst>
              <a:ahLst/>
              <a:cxnLst>
                <a:cxn ang="0">
                  <a:pos x="T0" y="T1"/>
                </a:cxn>
                <a:cxn ang="0">
                  <a:pos x="T2" y="T3"/>
                </a:cxn>
                <a:cxn ang="0">
                  <a:pos x="T4" y="T5"/>
                </a:cxn>
                <a:cxn ang="0">
                  <a:pos x="T6" y="T7"/>
                </a:cxn>
                <a:cxn ang="0">
                  <a:pos x="T8" y="T9"/>
                </a:cxn>
              </a:cxnLst>
              <a:rect l="0" t="0" r="r" b="b"/>
              <a:pathLst>
                <a:path w="89" h="75">
                  <a:moveTo>
                    <a:pt x="89" y="0"/>
                  </a:moveTo>
                  <a:cubicBezTo>
                    <a:pt x="22" y="0"/>
                    <a:pt x="22" y="0"/>
                    <a:pt x="22" y="0"/>
                  </a:cubicBezTo>
                  <a:cubicBezTo>
                    <a:pt x="10" y="23"/>
                    <a:pt x="3" y="48"/>
                    <a:pt x="0" y="75"/>
                  </a:cubicBezTo>
                  <a:cubicBezTo>
                    <a:pt x="78" y="75"/>
                    <a:pt x="78" y="75"/>
                    <a:pt x="78" y="75"/>
                  </a:cubicBezTo>
                  <a:cubicBezTo>
                    <a:pt x="79" y="49"/>
                    <a:pt x="83" y="24"/>
                    <a:pt x="89" y="0"/>
                  </a:cubicBezTo>
                  <a:close/>
                </a:path>
              </a:pathLst>
            </a:custGeom>
            <a:solidFill>
              <a:schemeClr val="accent6">
                <a:lumMod val="50000"/>
              </a:schemeClr>
            </a:solidFill>
            <a:ln>
              <a:noFill/>
            </a:ln>
          </p:spPr>
          <p:txBody>
            <a:bodyPr vert="horz" wrap="square" lIns="91440" tIns="45720" rIns="91440" bIns="45720" numCol="1" anchor="t" anchorCtr="0" compatLnSpc="1"/>
            <a:lstStyle/>
            <a:p>
              <a:endParaRPr lang="zh-CN" altLang="en-US"/>
            </a:p>
          </p:txBody>
        </p:sp>
        <p:sp>
          <p:nvSpPr>
            <p:cNvPr id="12" name="Freeform 10">
              <a:extLst>
                <a:ext uri="{FF2B5EF4-FFF2-40B4-BE49-F238E27FC236}">
                  <a16:creationId xmlns:a16="http://schemas.microsoft.com/office/drawing/2014/main" id="{B3836465-058B-4545-909D-B6FA9A786609}"/>
                </a:ext>
              </a:extLst>
            </p:cNvPr>
            <p:cNvSpPr/>
            <p:nvPr/>
          </p:nvSpPr>
          <p:spPr bwMode="auto">
            <a:xfrm>
              <a:off x="836400" y="333275"/>
              <a:ext cx="51955" cy="38359"/>
            </a:xfrm>
            <a:custGeom>
              <a:avLst/>
              <a:gdLst>
                <a:gd name="T0" fmla="*/ 79 w 79"/>
                <a:gd name="T1" fmla="*/ 0 h 58"/>
                <a:gd name="T2" fmla="*/ 0 w 79"/>
                <a:gd name="T3" fmla="*/ 58 h 58"/>
                <a:gd name="T4" fmla="*/ 52 w 79"/>
                <a:gd name="T5" fmla="*/ 58 h 58"/>
                <a:gd name="T6" fmla="*/ 79 w 79"/>
                <a:gd name="T7" fmla="*/ 0 h 58"/>
              </a:gdLst>
              <a:ahLst/>
              <a:cxnLst>
                <a:cxn ang="0">
                  <a:pos x="T0" y="T1"/>
                </a:cxn>
                <a:cxn ang="0">
                  <a:pos x="T2" y="T3"/>
                </a:cxn>
                <a:cxn ang="0">
                  <a:pos x="T4" y="T5"/>
                </a:cxn>
                <a:cxn ang="0">
                  <a:pos x="T6" y="T7"/>
                </a:cxn>
              </a:cxnLst>
              <a:rect l="0" t="0" r="r" b="b"/>
              <a:pathLst>
                <a:path w="79" h="58">
                  <a:moveTo>
                    <a:pt x="79" y="0"/>
                  </a:moveTo>
                  <a:cubicBezTo>
                    <a:pt x="49" y="13"/>
                    <a:pt x="22" y="33"/>
                    <a:pt x="0" y="58"/>
                  </a:cubicBezTo>
                  <a:cubicBezTo>
                    <a:pt x="52" y="58"/>
                    <a:pt x="52" y="58"/>
                    <a:pt x="52" y="58"/>
                  </a:cubicBezTo>
                  <a:cubicBezTo>
                    <a:pt x="60" y="38"/>
                    <a:pt x="69" y="19"/>
                    <a:pt x="79" y="0"/>
                  </a:cubicBezTo>
                  <a:close/>
                </a:path>
              </a:pathLst>
            </a:custGeom>
            <a:solidFill>
              <a:schemeClr val="accent6">
                <a:lumMod val="50000"/>
              </a:schemeClr>
            </a:solidFill>
            <a:ln>
              <a:noFill/>
            </a:ln>
          </p:spPr>
          <p:txBody>
            <a:bodyPr vert="horz" wrap="square" lIns="91440" tIns="45720" rIns="91440" bIns="45720" numCol="1" anchor="t" anchorCtr="0" compatLnSpc="1"/>
            <a:lstStyle/>
            <a:p>
              <a:endParaRPr lang="zh-CN" altLang="en-US"/>
            </a:p>
          </p:txBody>
        </p:sp>
        <p:sp>
          <p:nvSpPr>
            <p:cNvPr id="13" name="Freeform 11">
              <a:extLst>
                <a:ext uri="{FF2B5EF4-FFF2-40B4-BE49-F238E27FC236}">
                  <a16:creationId xmlns:a16="http://schemas.microsoft.com/office/drawing/2014/main" id="{74E02589-96C3-4189-83C7-F28AA5AFADA2}"/>
                </a:ext>
              </a:extLst>
            </p:cNvPr>
            <p:cNvSpPr/>
            <p:nvPr/>
          </p:nvSpPr>
          <p:spPr bwMode="auto">
            <a:xfrm>
              <a:off x="956818" y="323079"/>
              <a:ext cx="28162" cy="48556"/>
            </a:xfrm>
            <a:custGeom>
              <a:avLst/>
              <a:gdLst>
                <a:gd name="T0" fmla="*/ 42 w 42"/>
                <a:gd name="T1" fmla="*/ 73 h 73"/>
                <a:gd name="T2" fmla="*/ 0 w 42"/>
                <a:gd name="T3" fmla="*/ 0 h 73"/>
                <a:gd name="T4" fmla="*/ 0 w 42"/>
                <a:gd name="T5" fmla="*/ 73 h 73"/>
                <a:gd name="T6" fmla="*/ 42 w 42"/>
                <a:gd name="T7" fmla="*/ 73 h 73"/>
              </a:gdLst>
              <a:ahLst/>
              <a:cxnLst>
                <a:cxn ang="0">
                  <a:pos x="T0" y="T1"/>
                </a:cxn>
                <a:cxn ang="0">
                  <a:pos x="T2" y="T3"/>
                </a:cxn>
                <a:cxn ang="0">
                  <a:pos x="T4" y="T5"/>
                </a:cxn>
                <a:cxn ang="0">
                  <a:pos x="T6" y="T7"/>
                </a:cxn>
              </a:cxnLst>
              <a:rect l="0" t="0" r="r" b="b"/>
              <a:pathLst>
                <a:path w="42" h="73">
                  <a:moveTo>
                    <a:pt x="42" y="73"/>
                  </a:moveTo>
                  <a:cubicBezTo>
                    <a:pt x="31" y="47"/>
                    <a:pt x="17" y="22"/>
                    <a:pt x="0" y="0"/>
                  </a:cubicBezTo>
                  <a:cubicBezTo>
                    <a:pt x="0" y="73"/>
                    <a:pt x="0" y="73"/>
                    <a:pt x="0" y="73"/>
                  </a:cubicBezTo>
                  <a:lnTo>
                    <a:pt x="42" y="73"/>
                  </a:lnTo>
                  <a:close/>
                </a:path>
              </a:pathLst>
            </a:custGeom>
            <a:solidFill>
              <a:schemeClr val="accent6">
                <a:lumMod val="50000"/>
              </a:schemeClr>
            </a:solidFill>
            <a:ln>
              <a:noFill/>
            </a:ln>
          </p:spPr>
          <p:txBody>
            <a:bodyPr vert="horz" wrap="square" lIns="91440" tIns="45720" rIns="91440" bIns="45720" numCol="1" anchor="t" anchorCtr="0" compatLnSpc="1"/>
            <a:lstStyle/>
            <a:p>
              <a:endParaRPr lang="zh-CN" altLang="en-US"/>
            </a:p>
          </p:txBody>
        </p:sp>
        <p:sp>
          <p:nvSpPr>
            <p:cNvPr id="14" name="Freeform 12">
              <a:extLst>
                <a:ext uri="{FF2B5EF4-FFF2-40B4-BE49-F238E27FC236}">
                  <a16:creationId xmlns:a16="http://schemas.microsoft.com/office/drawing/2014/main" id="{FD4DFD09-0DF1-4BD8-836B-045C9F741660}"/>
                </a:ext>
              </a:extLst>
            </p:cNvPr>
            <p:cNvSpPr/>
            <p:nvPr/>
          </p:nvSpPr>
          <p:spPr bwMode="auto">
            <a:xfrm>
              <a:off x="1020426" y="399796"/>
              <a:ext cx="59238" cy="49527"/>
            </a:xfrm>
            <a:custGeom>
              <a:avLst/>
              <a:gdLst>
                <a:gd name="T0" fmla="*/ 11 w 89"/>
                <a:gd name="T1" fmla="*/ 75 h 75"/>
                <a:gd name="T2" fmla="*/ 89 w 89"/>
                <a:gd name="T3" fmla="*/ 75 h 75"/>
                <a:gd name="T4" fmla="*/ 67 w 89"/>
                <a:gd name="T5" fmla="*/ 0 h 75"/>
                <a:gd name="T6" fmla="*/ 0 w 89"/>
                <a:gd name="T7" fmla="*/ 0 h 75"/>
                <a:gd name="T8" fmla="*/ 11 w 89"/>
                <a:gd name="T9" fmla="*/ 75 h 75"/>
              </a:gdLst>
              <a:ahLst/>
              <a:cxnLst>
                <a:cxn ang="0">
                  <a:pos x="T0" y="T1"/>
                </a:cxn>
                <a:cxn ang="0">
                  <a:pos x="T2" y="T3"/>
                </a:cxn>
                <a:cxn ang="0">
                  <a:pos x="T4" y="T5"/>
                </a:cxn>
                <a:cxn ang="0">
                  <a:pos x="T6" y="T7"/>
                </a:cxn>
                <a:cxn ang="0">
                  <a:pos x="T8" y="T9"/>
                </a:cxn>
              </a:cxnLst>
              <a:rect l="0" t="0" r="r" b="b"/>
              <a:pathLst>
                <a:path w="89" h="75">
                  <a:moveTo>
                    <a:pt x="11" y="75"/>
                  </a:moveTo>
                  <a:cubicBezTo>
                    <a:pt x="89" y="75"/>
                    <a:pt x="89" y="75"/>
                    <a:pt x="89" y="75"/>
                  </a:cubicBezTo>
                  <a:cubicBezTo>
                    <a:pt x="86" y="48"/>
                    <a:pt x="78" y="23"/>
                    <a:pt x="67" y="0"/>
                  </a:cubicBezTo>
                  <a:cubicBezTo>
                    <a:pt x="0" y="0"/>
                    <a:pt x="0" y="0"/>
                    <a:pt x="0" y="0"/>
                  </a:cubicBezTo>
                  <a:cubicBezTo>
                    <a:pt x="6" y="24"/>
                    <a:pt x="9" y="49"/>
                    <a:pt x="11" y="75"/>
                  </a:cubicBezTo>
                  <a:close/>
                </a:path>
              </a:pathLst>
            </a:custGeom>
            <a:solidFill>
              <a:schemeClr val="accent6">
                <a:lumMod val="50000"/>
              </a:schemeClr>
            </a:solidFill>
            <a:ln>
              <a:noFill/>
            </a:ln>
          </p:spPr>
          <p:txBody>
            <a:bodyPr vert="horz" wrap="square" lIns="91440" tIns="45720" rIns="91440" bIns="45720" numCol="1" anchor="t" anchorCtr="0" compatLnSpc="1"/>
            <a:lstStyle/>
            <a:p>
              <a:endParaRPr lang="zh-CN" altLang="en-US"/>
            </a:p>
          </p:txBody>
        </p:sp>
        <p:sp>
          <p:nvSpPr>
            <p:cNvPr id="15" name="Freeform 13">
              <a:extLst>
                <a:ext uri="{FF2B5EF4-FFF2-40B4-BE49-F238E27FC236}">
                  <a16:creationId xmlns:a16="http://schemas.microsoft.com/office/drawing/2014/main" id="{93B47ABA-6696-4905-AA6F-ECAE729A9829}"/>
                </a:ext>
              </a:extLst>
            </p:cNvPr>
            <p:cNvSpPr/>
            <p:nvPr/>
          </p:nvSpPr>
          <p:spPr bwMode="auto">
            <a:xfrm>
              <a:off x="998090" y="333275"/>
              <a:ext cx="51469" cy="38359"/>
            </a:xfrm>
            <a:custGeom>
              <a:avLst/>
              <a:gdLst>
                <a:gd name="T0" fmla="*/ 78 w 78"/>
                <a:gd name="T1" fmla="*/ 58 h 58"/>
                <a:gd name="T2" fmla="*/ 0 w 78"/>
                <a:gd name="T3" fmla="*/ 0 h 58"/>
                <a:gd name="T4" fmla="*/ 27 w 78"/>
                <a:gd name="T5" fmla="*/ 58 h 58"/>
                <a:gd name="T6" fmla="*/ 78 w 78"/>
                <a:gd name="T7" fmla="*/ 58 h 58"/>
              </a:gdLst>
              <a:ahLst/>
              <a:cxnLst>
                <a:cxn ang="0">
                  <a:pos x="T0" y="T1"/>
                </a:cxn>
                <a:cxn ang="0">
                  <a:pos x="T2" y="T3"/>
                </a:cxn>
                <a:cxn ang="0">
                  <a:pos x="T4" y="T5"/>
                </a:cxn>
                <a:cxn ang="0">
                  <a:pos x="T6" y="T7"/>
                </a:cxn>
              </a:cxnLst>
              <a:rect l="0" t="0" r="r" b="b"/>
              <a:pathLst>
                <a:path w="78" h="58">
                  <a:moveTo>
                    <a:pt x="78" y="58"/>
                  </a:moveTo>
                  <a:cubicBezTo>
                    <a:pt x="57" y="33"/>
                    <a:pt x="30" y="13"/>
                    <a:pt x="0" y="0"/>
                  </a:cubicBezTo>
                  <a:cubicBezTo>
                    <a:pt x="10" y="19"/>
                    <a:pt x="19" y="38"/>
                    <a:pt x="27" y="58"/>
                  </a:cubicBezTo>
                  <a:lnTo>
                    <a:pt x="78" y="58"/>
                  </a:lnTo>
                  <a:close/>
                </a:path>
              </a:pathLst>
            </a:custGeom>
            <a:solidFill>
              <a:schemeClr val="accent6">
                <a:lumMod val="50000"/>
              </a:schemeClr>
            </a:solidFill>
            <a:ln>
              <a:noFill/>
            </a:ln>
          </p:spPr>
          <p:txBody>
            <a:bodyPr vert="horz" wrap="square" lIns="91440" tIns="45720" rIns="91440" bIns="45720" numCol="1" anchor="t" anchorCtr="0" compatLnSpc="1"/>
            <a:lstStyle/>
            <a:p>
              <a:endParaRPr lang="zh-CN" altLang="en-US"/>
            </a:p>
          </p:txBody>
        </p:sp>
        <p:sp>
          <p:nvSpPr>
            <p:cNvPr id="16" name="Freeform 14">
              <a:extLst>
                <a:ext uri="{FF2B5EF4-FFF2-40B4-BE49-F238E27FC236}">
                  <a16:creationId xmlns:a16="http://schemas.microsoft.com/office/drawing/2014/main" id="{43972BA8-AE24-41D4-95E1-1C5DD756D92C}"/>
                </a:ext>
              </a:extLst>
            </p:cNvPr>
            <p:cNvSpPr/>
            <p:nvPr/>
          </p:nvSpPr>
          <p:spPr bwMode="auto">
            <a:xfrm>
              <a:off x="897095" y="554689"/>
              <a:ext cx="28162" cy="48556"/>
            </a:xfrm>
            <a:custGeom>
              <a:avLst/>
              <a:gdLst>
                <a:gd name="T0" fmla="*/ 0 w 42"/>
                <a:gd name="T1" fmla="*/ 0 h 73"/>
                <a:gd name="T2" fmla="*/ 42 w 42"/>
                <a:gd name="T3" fmla="*/ 73 h 73"/>
                <a:gd name="T4" fmla="*/ 42 w 42"/>
                <a:gd name="T5" fmla="*/ 0 h 73"/>
                <a:gd name="T6" fmla="*/ 0 w 42"/>
                <a:gd name="T7" fmla="*/ 0 h 73"/>
              </a:gdLst>
              <a:ahLst/>
              <a:cxnLst>
                <a:cxn ang="0">
                  <a:pos x="T0" y="T1"/>
                </a:cxn>
                <a:cxn ang="0">
                  <a:pos x="T2" y="T3"/>
                </a:cxn>
                <a:cxn ang="0">
                  <a:pos x="T4" y="T5"/>
                </a:cxn>
                <a:cxn ang="0">
                  <a:pos x="T6" y="T7"/>
                </a:cxn>
              </a:cxnLst>
              <a:rect l="0" t="0" r="r" b="b"/>
              <a:pathLst>
                <a:path w="42" h="73">
                  <a:moveTo>
                    <a:pt x="0" y="0"/>
                  </a:moveTo>
                  <a:cubicBezTo>
                    <a:pt x="11" y="27"/>
                    <a:pt x="26" y="51"/>
                    <a:pt x="42" y="73"/>
                  </a:cubicBezTo>
                  <a:cubicBezTo>
                    <a:pt x="42" y="0"/>
                    <a:pt x="42" y="0"/>
                    <a:pt x="42" y="0"/>
                  </a:cubicBezTo>
                  <a:lnTo>
                    <a:pt x="0" y="0"/>
                  </a:lnTo>
                  <a:close/>
                </a:path>
              </a:pathLst>
            </a:custGeom>
            <a:solidFill>
              <a:schemeClr val="accent6">
                <a:lumMod val="50000"/>
              </a:schemeClr>
            </a:solidFill>
            <a:ln>
              <a:noFill/>
            </a:ln>
          </p:spPr>
          <p:txBody>
            <a:bodyPr vert="horz" wrap="square" lIns="91440" tIns="45720" rIns="91440" bIns="45720" numCol="1" anchor="t" anchorCtr="0" compatLnSpc="1"/>
            <a:lstStyle/>
            <a:p>
              <a:endParaRPr lang="zh-CN" altLang="en-US"/>
            </a:p>
          </p:txBody>
        </p:sp>
        <p:sp>
          <p:nvSpPr>
            <p:cNvPr id="17" name="Freeform 15">
              <a:extLst>
                <a:ext uri="{FF2B5EF4-FFF2-40B4-BE49-F238E27FC236}">
                  <a16:creationId xmlns:a16="http://schemas.microsoft.com/office/drawing/2014/main" id="{C34A4CFE-8F68-435A-BE26-087FB67A05B2}"/>
                </a:ext>
              </a:extLst>
            </p:cNvPr>
            <p:cNvSpPr/>
            <p:nvPr/>
          </p:nvSpPr>
          <p:spPr bwMode="auto">
            <a:xfrm>
              <a:off x="799012" y="477000"/>
              <a:ext cx="59238" cy="50498"/>
            </a:xfrm>
            <a:custGeom>
              <a:avLst/>
              <a:gdLst>
                <a:gd name="T0" fmla="*/ 78 w 89"/>
                <a:gd name="T1" fmla="*/ 0 h 76"/>
                <a:gd name="T2" fmla="*/ 0 w 89"/>
                <a:gd name="T3" fmla="*/ 0 h 76"/>
                <a:gd name="T4" fmla="*/ 22 w 89"/>
                <a:gd name="T5" fmla="*/ 76 h 76"/>
                <a:gd name="T6" fmla="*/ 89 w 89"/>
                <a:gd name="T7" fmla="*/ 76 h 76"/>
                <a:gd name="T8" fmla="*/ 78 w 89"/>
                <a:gd name="T9" fmla="*/ 0 h 76"/>
              </a:gdLst>
              <a:ahLst/>
              <a:cxnLst>
                <a:cxn ang="0">
                  <a:pos x="T0" y="T1"/>
                </a:cxn>
                <a:cxn ang="0">
                  <a:pos x="T2" y="T3"/>
                </a:cxn>
                <a:cxn ang="0">
                  <a:pos x="T4" y="T5"/>
                </a:cxn>
                <a:cxn ang="0">
                  <a:pos x="T6" y="T7"/>
                </a:cxn>
                <a:cxn ang="0">
                  <a:pos x="T8" y="T9"/>
                </a:cxn>
              </a:cxnLst>
              <a:rect l="0" t="0" r="r" b="b"/>
              <a:pathLst>
                <a:path w="89" h="76">
                  <a:moveTo>
                    <a:pt x="78" y="0"/>
                  </a:moveTo>
                  <a:cubicBezTo>
                    <a:pt x="0" y="0"/>
                    <a:pt x="0" y="0"/>
                    <a:pt x="0" y="0"/>
                  </a:cubicBezTo>
                  <a:cubicBezTo>
                    <a:pt x="3" y="27"/>
                    <a:pt x="10" y="53"/>
                    <a:pt x="22" y="76"/>
                  </a:cubicBezTo>
                  <a:cubicBezTo>
                    <a:pt x="89" y="76"/>
                    <a:pt x="89" y="76"/>
                    <a:pt x="89" y="76"/>
                  </a:cubicBezTo>
                  <a:cubicBezTo>
                    <a:pt x="83" y="51"/>
                    <a:pt x="79" y="26"/>
                    <a:pt x="78" y="0"/>
                  </a:cubicBezTo>
                  <a:close/>
                </a:path>
              </a:pathLst>
            </a:custGeom>
            <a:solidFill>
              <a:schemeClr val="accent6">
                <a:lumMod val="50000"/>
              </a:schemeClr>
            </a:solidFill>
            <a:ln>
              <a:noFill/>
            </a:ln>
          </p:spPr>
          <p:txBody>
            <a:bodyPr vert="horz" wrap="square" lIns="91440" tIns="45720" rIns="91440" bIns="45720" numCol="1" anchor="t" anchorCtr="0" compatLnSpc="1"/>
            <a:lstStyle/>
            <a:p>
              <a:endParaRPr lang="zh-CN" altLang="en-US"/>
            </a:p>
          </p:txBody>
        </p:sp>
        <p:sp>
          <p:nvSpPr>
            <p:cNvPr id="18" name="Freeform 16">
              <a:extLst>
                <a:ext uri="{FF2B5EF4-FFF2-40B4-BE49-F238E27FC236}">
                  <a16:creationId xmlns:a16="http://schemas.microsoft.com/office/drawing/2014/main" id="{6043581A-1902-4AEE-B699-B356ABC0729F}"/>
                </a:ext>
              </a:extLst>
            </p:cNvPr>
            <p:cNvSpPr/>
            <p:nvPr/>
          </p:nvSpPr>
          <p:spPr bwMode="auto">
            <a:xfrm>
              <a:off x="832030" y="554689"/>
              <a:ext cx="52440" cy="38359"/>
            </a:xfrm>
            <a:custGeom>
              <a:avLst/>
              <a:gdLst>
                <a:gd name="T0" fmla="*/ 0 w 79"/>
                <a:gd name="T1" fmla="*/ 0 h 58"/>
                <a:gd name="T2" fmla="*/ 79 w 79"/>
                <a:gd name="T3" fmla="*/ 58 h 58"/>
                <a:gd name="T4" fmla="*/ 52 w 79"/>
                <a:gd name="T5" fmla="*/ 0 h 58"/>
                <a:gd name="T6" fmla="*/ 0 w 79"/>
                <a:gd name="T7" fmla="*/ 0 h 58"/>
              </a:gdLst>
              <a:ahLst/>
              <a:cxnLst>
                <a:cxn ang="0">
                  <a:pos x="T0" y="T1"/>
                </a:cxn>
                <a:cxn ang="0">
                  <a:pos x="T2" y="T3"/>
                </a:cxn>
                <a:cxn ang="0">
                  <a:pos x="T4" y="T5"/>
                </a:cxn>
                <a:cxn ang="0">
                  <a:pos x="T6" y="T7"/>
                </a:cxn>
              </a:cxnLst>
              <a:rect l="0" t="0" r="r" b="b"/>
              <a:pathLst>
                <a:path w="79" h="58">
                  <a:moveTo>
                    <a:pt x="0" y="0"/>
                  </a:moveTo>
                  <a:cubicBezTo>
                    <a:pt x="22" y="25"/>
                    <a:pt x="49" y="45"/>
                    <a:pt x="79" y="58"/>
                  </a:cubicBezTo>
                  <a:cubicBezTo>
                    <a:pt x="69" y="40"/>
                    <a:pt x="60" y="20"/>
                    <a:pt x="52" y="0"/>
                  </a:cubicBezTo>
                  <a:lnTo>
                    <a:pt x="0" y="0"/>
                  </a:lnTo>
                  <a:close/>
                </a:path>
              </a:pathLst>
            </a:custGeom>
            <a:solidFill>
              <a:schemeClr val="accent6">
                <a:lumMod val="50000"/>
              </a:schemeClr>
            </a:solidFill>
            <a:ln>
              <a:noFill/>
            </a:ln>
          </p:spPr>
          <p:txBody>
            <a:bodyPr vert="horz" wrap="square" lIns="91440" tIns="45720" rIns="91440" bIns="45720" numCol="1" anchor="t" anchorCtr="0" compatLnSpc="1"/>
            <a:lstStyle/>
            <a:p>
              <a:endParaRPr lang="zh-CN" altLang="en-US"/>
            </a:p>
          </p:txBody>
        </p:sp>
        <p:sp>
          <p:nvSpPr>
            <p:cNvPr id="19" name="Freeform 17">
              <a:extLst>
                <a:ext uri="{FF2B5EF4-FFF2-40B4-BE49-F238E27FC236}">
                  <a16:creationId xmlns:a16="http://schemas.microsoft.com/office/drawing/2014/main" id="{0D405BDD-DD44-4284-A98D-D3AF3048415B}"/>
                </a:ext>
              </a:extLst>
            </p:cNvPr>
            <p:cNvSpPr/>
            <p:nvPr/>
          </p:nvSpPr>
          <p:spPr bwMode="auto">
            <a:xfrm>
              <a:off x="952934" y="554689"/>
              <a:ext cx="27677" cy="48556"/>
            </a:xfrm>
            <a:custGeom>
              <a:avLst/>
              <a:gdLst>
                <a:gd name="T0" fmla="*/ 0 w 42"/>
                <a:gd name="T1" fmla="*/ 73 h 73"/>
                <a:gd name="T2" fmla="*/ 42 w 42"/>
                <a:gd name="T3" fmla="*/ 0 h 73"/>
                <a:gd name="T4" fmla="*/ 0 w 42"/>
                <a:gd name="T5" fmla="*/ 0 h 73"/>
                <a:gd name="T6" fmla="*/ 0 w 42"/>
                <a:gd name="T7" fmla="*/ 73 h 73"/>
              </a:gdLst>
              <a:ahLst/>
              <a:cxnLst>
                <a:cxn ang="0">
                  <a:pos x="T0" y="T1"/>
                </a:cxn>
                <a:cxn ang="0">
                  <a:pos x="T2" y="T3"/>
                </a:cxn>
                <a:cxn ang="0">
                  <a:pos x="T4" y="T5"/>
                </a:cxn>
                <a:cxn ang="0">
                  <a:pos x="T6" y="T7"/>
                </a:cxn>
              </a:cxnLst>
              <a:rect l="0" t="0" r="r" b="b"/>
              <a:pathLst>
                <a:path w="42" h="73">
                  <a:moveTo>
                    <a:pt x="0" y="73"/>
                  </a:moveTo>
                  <a:cubicBezTo>
                    <a:pt x="17" y="51"/>
                    <a:pt x="31" y="27"/>
                    <a:pt x="42" y="0"/>
                  </a:cubicBezTo>
                  <a:cubicBezTo>
                    <a:pt x="0" y="0"/>
                    <a:pt x="0" y="0"/>
                    <a:pt x="0" y="0"/>
                  </a:cubicBezTo>
                  <a:lnTo>
                    <a:pt x="0" y="73"/>
                  </a:lnTo>
                  <a:close/>
                </a:path>
              </a:pathLst>
            </a:custGeom>
            <a:solidFill>
              <a:schemeClr val="accent6">
                <a:lumMod val="50000"/>
              </a:schemeClr>
            </a:solidFill>
            <a:ln>
              <a:noFill/>
            </a:ln>
          </p:spPr>
          <p:txBody>
            <a:bodyPr vert="horz" wrap="square" lIns="91440" tIns="45720" rIns="91440" bIns="45720" numCol="1" anchor="t" anchorCtr="0" compatLnSpc="1"/>
            <a:lstStyle/>
            <a:p>
              <a:endParaRPr lang="zh-CN" altLang="en-US"/>
            </a:p>
          </p:txBody>
        </p:sp>
        <p:sp>
          <p:nvSpPr>
            <p:cNvPr id="20" name="Freeform 18">
              <a:extLst>
                <a:ext uri="{FF2B5EF4-FFF2-40B4-BE49-F238E27FC236}">
                  <a16:creationId xmlns:a16="http://schemas.microsoft.com/office/drawing/2014/main" id="{E763E5E8-96DC-493A-9345-6210415C2D52}"/>
                </a:ext>
              </a:extLst>
            </p:cNvPr>
            <p:cNvSpPr/>
            <p:nvPr/>
          </p:nvSpPr>
          <p:spPr bwMode="auto">
            <a:xfrm>
              <a:off x="1020426" y="477000"/>
              <a:ext cx="59238" cy="50498"/>
            </a:xfrm>
            <a:custGeom>
              <a:avLst/>
              <a:gdLst>
                <a:gd name="T0" fmla="*/ 0 w 89"/>
                <a:gd name="T1" fmla="*/ 76 h 76"/>
                <a:gd name="T2" fmla="*/ 67 w 89"/>
                <a:gd name="T3" fmla="*/ 76 h 76"/>
                <a:gd name="T4" fmla="*/ 89 w 89"/>
                <a:gd name="T5" fmla="*/ 0 h 76"/>
                <a:gd name="T6" fmla="*/ 11 w 89"/>
                <a:gd name="T7" fmla="*/ 0 h 76"/>
                <a:gd name="T8" fmla="*/ 0 w 89"/>
                <a:gd name="T9" fmla="*/ 76 h 76"/>
              </a:gdLst>
              <a:ahLst/>
              <a:cxnLst>
                <a:cxn ang="0">
                  <a:pos x="T0" y="T1"/>
                </a:cxn>
                <a:cxn ang="0">
                  <a:pos x="T2" y="T3"/>
                </a:cxn>
                <a:cxn ang="0">
                  <a:pos x="T4" y="T5"/>
                </a:cxn>
                <a:cxn ang="0">
                  <a:pos x="T6" y="T7"/>
                </a:cxn>
                <a:cxn ang="0">
                  <a:pos x="T8" y="T9"/>
                </a:cxn>
              </a:cxnLst>
              <a:rect l="0" t="0" r="r" b="b"/>
              <a:pathLst>
                <a:path w="89" h="76">
                  <a:moveTo>
                    <a:pt x="0" y="76"/>
                  </a:moveTo>
                  <a:cubicBezTo>
                    <a:pt x="67" y="76"/>
                    <a:pt x="67" y="76"/>
                    <a:pt x="67" y="76"/>
                  </a:cubicBezTo>
                  <a:cubicBezTo>
                    <a:pt x="78" y="53"/>
                    <a:pt x="86" y="27"/>
                    <a:pt x="89" y="0"/>
                  </a:cubicBezTo>
                  <a:cubicBezTo>
                    <a:pt x="11" y="0"/>
                    <a:pt x="11" y="0"/>
                    <a:pt x="11" y="0"/>
                  </a:cubicBezTo>
                  <a:cubicBezTo>
                    <a:pt x="9" y="26"/>
                    <a:pt x="6" y="51"/>
                    <a:pt x="0" y="76"/>
                  </a:cubicBezTo>
                  <a:close/>
                </a:path>
              </a:pathLst>
            </a:custGeom>
            <a:solidFill>
              <a:schemeClr val="accent6">
                <a:lumMod val="50000"/>
              </a:schemeClr>
            </a:solidFill>
            <a:ln>
              <a:noFill/>
            </a:ln>
          </p:spPr>
          <p:txBody>
            <a:bodyPr vert="horz" wrap="square" lIns="91440" tIns="45720" rIns="91440" bIns="45720" numCol="1" anchor="t" anchorCtr="0" compatLnSpc="1"/>
            <a:lstStyle/>
            <a:p>
              <a:endParaRPr lang="zh-CN" altLang="en-US"/>
            </a:p>
          </p:txBody>
        </p:sp>
        <p:sp>
          <p:nvSpPr>
            <p:cNvPr id="21" name="Freeform 19">
              <a:extLst>
                <a:ext uri="{FF2B5EF4-FFF2-40B4-BE49-F238E27FC236}">
                  <a16:creationId xmlns:a16="http://schemas.microsoft.com/office/drawing/2014/main" id="{AFF126BB-43FA-4F79-837B-F2C9FEC27D1D}"/>
                </a:ext>
              </a:extLst>
            </p:cNvPr>
            <p:cNvSpPr/>
            <p:nvPr/>
          </p:nvSpPr>
          <p:spPr bwMode="auto">
            <a:xfrm>
              <a:off x="994206" y="554689"/>
              <a:ext cx="51469" cy="38359"/>
            </a:xfrm>
            <a:custGeom>
              <a:avLst/>
              <a:gdLst>
                <a:gd name="T0" fmla="*/ 0 w 78"/>
                <a:gd name="T1" fmla="*/ 58 h 58"/>
                <a:gd name="T2" fmla="*/ 78 w 78"/>
                <a:gd name="T3" fmla="*/ 0 h 58"/>
                <a:gd name="T4" fmla="*/ 27 w 78"/>
                <a:gd name="T5" fmla="*/ 0 h 58"/>
                <a:gd name="T6" fmla="*/ 0 w 78"/>
                <a:gd name="T7" fmla="*/ 58 h 58"/>
              </a:gdLst>
              <a:ahLst/>
              <a:cxnLst>
                <a:cxn ang="0">
                  <a:pos x="T0" y="T1"/>
                </a:cxn>
                <a:cxn ang="0">
                  <a:pos x="T2" y="T3"/>
                </a:cxn>
                <a:cxn ang="0">
                  <a:pos x="T4" y="T5"/>
                </a:cxn>
                <a:cxn ang="0">
                  <a:pos x="T6" y="T7"/>
                </a:cxn>
              </a:cxnLst>
              <a:rect l="0" t="0" r="r" b="b"/>
              <a:pathLst>
                <a:path w="78" h="58">
                  <a:moveTo>
                    <a:pt x="0" y="58"/>
                  </a:moveTo>
                  <a:cubicBezTo>
                    <a:pt x="30" y="45"/>
                    <a:pt x="57" y="25"/>
                    <a:pt x="78" y="0"/>
                  </a:cubicBezTo>
                  <a:cubicBezTo>
                    <a:pt x="27" y="0"/>
                    <a:pt x="27" y="0"/>
                    <a:pt x="27" y="0"/>
                  </a:cubicBezTo>
                  <a:cubicBezTo>
                    <a:pt x="19" y="20"/>
                    <a:pt x="10" y="40"/>
                    <a:pt x="0" y="58"/>
                  </a:cubicBezTo>
                  <a:close/>
                </a:path>
              </a:pathLst>
            </a:custGeom>
            <a:solidFill>
              <a:schemeClr val="accent6">
                <a:lumMod val="50000"/>
              </a:schemeClr>
            </a:solidFill>
            <a:ln>
              <a:noFill/>
            </a:ln>
          </p:spPr>
          <p:txBody>
            <a:bodyPr vert="horz" wrap="square" lIns="91440" tIns="45720" rIns="91440" bIns="45720" numCol="1" anchor="t" anchorCtr="0" compatLnSpc="1"/>
            <a:lstStyle/>
            <a:p>
              <a:endParaRPr lang="zh-CN" altLang="en-US"/>
            </a:p>
          </p:txBody>
        </p:sp>
        <p:sp>
          <p:nvSpPr>
            <p:cNvPr id="22" name="Freeform 20">
              <a:extLst>
                <a:ext uri="{FF2B5EF4-FFF2-40B4-BE49-F238E27FC236}">
                  <a16:creationId xmlns:a16="http://schemas.microsoft.com/office/drawing/2014/main" id="{5A9AA196-7EF0-4B37-9EAF-05A363FBF6F3}"/>
                </a:ext>
              </a:extLst>
            </p:cNvPr>
            <p:cNvSpPr/>
            <p:nvPr/>
          </p:nvSpPr>
          <p:spPr bwMode="auto">
            <a:xfrm>
              <a:off x="874759" y="399796"/>
              <a:ext cx="136441" cy="126245"/>
            </a:xfrm>
            <a:custGeom>
              <a:avLst/>
              <a:gdLst>
                <a:gd name="T0" fmla="*/ 206 w 206"/>
                <a:gd name="T1" fmla="*/ 13 h 191"/>
                <a:gd name="T2" fmla="*/ 198 w 206"/>
                <a:gd name="T3" fmla="*/ 0 h 191"/>
                <a:gd name="T4" fmla="*/ 7 w 206"/>
                <a:gd name="T5" fmla="*/ 0 h 191"/>
                <a:gd name="T6" fmla="*/ 0 w 206"/>
                <a:gd name="T7" fmla="*/ 13 h 191"/>
                <a:gd name="T8" fmla="*/ 0 w 206"/>
                <a:gd name="T9" fmla="*/ 178 h 191"/>
                <a:gd name="T10" fmla="*/ 7 w 206"/>
                <a:gd name="T11" fmla="*/ 191 h 191"/>
                <a:gd name="T12" fmla="*/ 198 w 206"/>
                <a:gd name="T13" fmla="*/ 191 h 191"/>
                <a:gd name="T14" fmla="*/ 206 w 206"/>
                <a:gd name="T15" fmla="*/ 178 h 191"/>
                <a:gd name="T16" fmla="*/ 206 w 206"/>
                <a:gd name="T17" fmla="*/ 13 h 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6" h="191">
                  <a:moveTo>
                    <a:pt x="206" y="13"/>
                  </a:moveTo>
                  <a:cubicBezTo>
                    <a:pt x="206" y="6"/>
                    <a:pt x="203" y="0"/>
                    <a:pt x="198" y="0"/>
                  </a:cubicBezTo>
                  <a:cubicBezTo>
                    <a:pt x="7" y="0"/>
                    <a:pt x="7" y="0"/>
                    <a:pt x="7" y="0"/>
                  </a:cubicBezTo>
                  <a:cubicBezTo>
                    <a:pt x="3" y="0"/>
                    <a:pt x="0" y="6"/>
                    <a:pt x="0" y="13"/>
                  </a:cubicBezTo>
                  <a:cubicBezTo>
                    <a:pt x="0" y="178"/>
                    <a:pt x="0" y="178"/>
                    <a:pt x="0" y="178"/>
                  </a:cubicBezTo>
                  <a:cubicBezTo>
                    <a:pt x="0" y="185"/>
                    <a:pt x="3" y="191"/>
                    <a:pt x="7" y="191"/>
                  </a:cubicBezTo>
                  <a:cubicBezTo>
                    <a:pt x="198" y="191"/>
                    <a:pt x="198" y="191"/>
                    <a:pt x="198" y="191"/>
                  </a:cubicBezTo>
                  <a:cubicBezTo>
                    <a:pt x="203" y="191"/>
                    <a:pt x="206" y="185"/>
                    <a:pt x="206" y="178"/>
                  </a:cubicBezTo>
                  <a:lnTo>
                    <a:pt x="206" y="13"/>
                  </a:lnTo>
                  <a:close/>
                </a:path>
              </a:pathLst>
            </a:custGeom>
            <a:solidFill>
              <a:schemeClr val="accent6">
                <a:lumMod val="50000"/>
              </a:schemeClr>
            </a:solidFill>
            <a:ln>
              <a:noFill/>
            </a:ln>
          </p:spPr>
          <p:txBody>
            <a:bodyPr vert="horz" wrap="square" lIns="91440" tIns="45720" rIns="91440" bIns="45720" numCol="1" anchor="t" anchorCtr="0" compatLnSpc="1"/>
            <a:lstStyle/>
            <a:p>
              <a:endParaRPr lang="zh-CN" altLang="en-US"/>
            </a:p>
          </p:txBody>
        </p:sp>
        <p:sp>
          <p:nvSpPr>
            <p:cNvPr id="23" name="Freeform 21">
              <a:extLst>
                <a:ext uri="{FF2B5EF4-FFF2-40B4-BE49-F238E27FC236}">
                  <a16:creationId xmlns:a16="http://schemas.microsoft.com/office/drawing/2014/main" id="{975CA4FF-6C44-4F43-B95A-7F3E051088EE}"/>
                </a:ext>
              </a:extLst>
            </p:cNvPr>
            <p:cNvSpPr/>
            <p:nvPr/>
          </p:nvSpPr>
          <p:spPr bwMode="auto">
            <a:xfrm>
              <a:off x="927685" y="433300"/>
              <a:ext cx="46613" cy="48556"/>
            </a:xfrm>
            <a:custGeom>
              <a:avLst/>
              <a:gdLst>
                <a:gd name="T0" fmla="*/ 66 w 70"/>
                <a:gd name="T1" fmla="*/ 41 h 73"/>
                <a:gd name="T2" fmla="*/ 9 w 70"/>
                <a:gd name="T3" fmla="*/ 71 h 73"/>
                <a:gd name="T4" fmla="*/ 0 w 70"/>
                <a:gd name="T5" fmla="*/ 66 h 73"/>
                <a:gd name="T6" fmla="*/ 0 w 70"/>
                <a:gd name="T7" fmla="*/ 8 h 73"/>
                <a:gd name="T8" fmla="*/ 9 w 70"/>
                <a:gd name="T9" fmla="*/ 3 h 73"/>
                <a:gd name="T10" fmla="*/ 66 w 70"/>
                <a:gd name="T11" fmla="*/ 32 h 73"/>
                <a:gd name="T12" fmla="*/ 66 w 70"/>
                <a:gd name="T13" fmla="*/ 41 h 73"/>
              </a:gdLst>
              <a:ahLst/>
              <a:cxnLst>
                <a:cxn ang="0">
                  <a:pos x="T0" y="T1"/>
                </a:cxn>
                <a:cxn ang="0">
                  <a:pos x="T2" y="T3"/>
                </a:cxn>
                <a:cxn ang="0">
                  <a:pos x="T4" y="T5"/>
                </a:cxn>
                <a:cxn ang="0">
                  <a:pos x="T6" y="T7"/>
                </a:cxn>
                <a:cxn ang="0">
                  <a:pos x="T8" y="T9"/>
                </a:cxn>
                <a:cxn ang="0">
                  <a:pos x="T10" y="T11"/>
                </a:cxn>
                <a:cxn ang="0">
                  <a:pos x="T12" y="T13"/>
                </a:cxn>
              </a:cxnLst>
              <a:rect l="0" t="0" r="r" b="b"/>
              <a:pathLst>
                <a:path w="70" h="73">
                  <a:moveTo>
                    <a:pt x="66" y="41"/>
                  </a:moveTo>
                  <a:cubicBezTo>
                    <a:pt x="9" y="71"/>
                    <a:pt x="9" y="71"/>
                    <a:pt x="9" y="71"/>
                  </a:cubicBezTo>
                  <a:cubicBezTo>
                    <a:pt x="4" y="73"/>
                    <a:pt x="0" y="71"/>
                    <a:pt x="0" y="66"/>
                  </a:cubicBezTo>
                  <a:cubicBezTo>
                    <a:pt x="0" y="8"/>
                    <a:pt x="0" y="8"/>
                    <a:pt x="0" y="8"/>
                  </a:cubicBezTo>
                  <a:cubicBezTo>
                    <a:pt x="0" y="3"/>
                    <a:pt x="4" y="0"/>
                    <a:pt x="9" y="3"/>
                  </a:cubicBezTo>
                  <a:cubicBezTo>
                    <a:pt x="66" y="32"/>
                    <a:pt x="66" y="32"/>
                    <a:pt x="66" y="32"/>
                  </a:cubicBezTo>
                  <a:cubicBezTo>
                    <a:pt x="70" y="35"/>
                    <a:pt x="70" y="39"/>
                    <a:pt x="66" y="41"/>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24" name="TextBox 23">
            <a:extLst>
              <a:ext uri="{FF2B5EF4-FFF2-40B4-BE49-F238E27FC236}">
                <a16:creationId xmlns:a16="http://schemas.microsoft.com/office/drawing/2014/main" id="{48955F42-363D-42F7-A70B-0E4C70642336}"/>
              </a:ext>
            </a:extLst>
          </p:cNvPr>
          <p:cNvSpPr txBox="1"/>
          <p:nvPr/>
        </p:nvSpPr>
        <p:spPr>
          <a:xfrm>
            <a:off x="7455" y="2242926"/>
            <a:ext cx="1859280" cy="923330"/>
          </a:xfrm>
          <a:prstGeom prst="rect">
            <a:avLst/>
          </a:prstGeom>
          <a:noFill/>
        </p:spPr>
        <p:txBody>
          <a:bodyPr wrap="square" rtlCol="0">
            <a:spAutoFit/>
          </a:bodyPr>
          <a:lstStyle/>
          <a:p>
            <a:pPr algn="ctr"/>
            <a:r>
              <a:rPr lang="en-US" sz="5400" dirty="0">
                <a:solidFill>
                  <a:srgbClr val="FF0000"/>
                </a:solidFill>
              </a:rPr>
              <a:t>BÀI 4</a:t>
            </a:r>
          </a:p>
        </p:txBody>
      </p:sp>
      <p:sp>
        <p:nvSpPr>
          <p:cNvPr id="25" name="TextBox 24">
            <a:extLst>
              <a:ext uri="{FF2B5EF4-FFF2-40B4-BE49-F238E27FC236}">
                <a16:creationId xmlns:a16="http://schemas.microsoft.com/office/drawing/2014/main" id="{9462E8CE-EF1C-46C8-B77E-D33A05544E53}"/>
              </a:ext>
            </a:extLst>
          </p:cNvPr>
          <p:cNvSpPr txBox="1"/>
          <p:nvPr/>
        </p:nvSpPr>
        <p:spPr>
          <a:xfrm>
            <a:off x="2163915" y="2242926"/>
            <a:ext cx="9386633" cy="1754326"/>
          </a:xfrm>
          <a:prstGeom prst="rect">
            <a:avLst/>
          </a:prstGeom>
          <a:noFill/>
        </p:spPr>
        <p:txBody>
          <a:bodyPr wrap="square" rtlCol="0">
            <a:spAutoFit/>
          </a:bodyPr>
          <a:lstStyle/>
          <a:p>
            <a:pPr algn="ctr"/>
            <a:r>
              <a:rPr lang="en-US" sz="5400" dirty="0"/>
              <a:t>LAO ĐỘNG VÀ VIỆC LÀM.</a:t>
            </a:r>
          </a:p>
          <a:p>
            <a:pPr algn="ctr"/>
            <a:r>
              <a:rPr lang="en-US" sz="5400" dirty="0"/>
              <a:t>CHẤT L</a:t>
            </a:r>
            <a:r>
              <a:rPr lang="vi-VN" sz="5400" dirty="0"/>
              <a:t>Ư</a:t>
            </a:r>
            <a:r>
              <a:rPr lang="en-US" sz="5400" dirty="0"/>
              <a:t>ỢNG CUỘC SỐNG</a:t>
            </a:r>
          </a:p>
        </p:txBody>
      </p:sp>
      <p:pic>
        <p:nvPicPr>
          <p:cNvPr id="26" name="Picture 2">
            <a:extLst>
              <a:ext uri="{FF2B5EF4-FFF2-40B4-BE49-F238E27FC236}">
                <a16:creationId xmlns:a16="http://schemas.microsoft.com/office/drawing/2014/main" id="{88136C1A-29CB-4C86-8E6C-478240494180}"/>
              </a:ext>
            </a:extLst>
          </p:cNvPr>
          <p:cNvPicPr>
            <a:picLocks noChangeAspect="1" noChangeArrowheads="1"/>
          </p:cNvPicPr>
          <p:nvPr/>
        </p:nvPicPr>
        <p:blipFill rotWithShape="1">
          <a:blip r:embed="rId3" cstate="hqprint">
            <a:extLst>
              <a:ext uri="{28A0092B-C50C-407E-A947-70E740481C1C}">
                <a14:useLocalDpi xmlns:a14="http://schemas.microsoft.com/office/drawing/2010/main" val="0"/>
              </a:ext>
            </a:extLst>
          </a:blip>
          <a:srcRect t="12333" b="25183"/>
          <a:stretch/>
        </p:blipFill>
        <p:spPr bwMode="auto">
          <a:xfrm>
            <a:off x="299338" y="643863"/>
            <a:ext cx="2543421" cy="13019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3905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5B1CDB88-B622-4125-A62B-CAA56D2CBBAE}"/>
              </a:ext>
            </a:extLst>
          </p:cNvPr>
          <p:cNvGrpSpPr/>
          <p:nvPr/>
        </p:nvGrpSpPr>
        <p:grpSpPr>
          <a:xfrm>
            <a:off x="845127" y="272979"/>
            <a:ext cx="9196455" cy="646331"/>
            <a:chOff x="1459092" y="276238"/>
            <a:chExt cx="9393381" cy="646331"/>
          </a:xfrm>
        </p:grpSpPr>
        <p:sp>
          <p:nvSpPr>
            <p:cNvPr id="3" name="Rectangle: Rounded Corners 2">
              <a:extLst>
                <a:ext uri="{FF2B5EF4-FFF2-40B4-BE49-F238E27FC236}">
                  <a16:creationId xmlns:a16="http://schemas.microsoft.com/office/drawing/2014/main" id="{C7228242-5F46-4DB5-BF16-384635C3D950}"/>
                </a:ext>
              </a:extLst>
            </p:cNvPr>
            <p:cNvSpPr/>
            <p:nvPr/>
          </p:nvSpPr>
          <p:spPr>
            <a:xfrm>
              <a:off x="1459092" y="303145"/>
              <a:ext cx="9393381" cy="619424"/>
            </a:xfrm>
            <a:prstGeom prst="roundRect">
              <a:avLst>
                <a:gd name="adj" fmla="val 5000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77DC0141-F523-4284-9C07-A257028DFF60}"/>
                </a:ext>
              </a:extLst>
            </p:cNvPr>
            <p:cNvSpPr txBox="1"/>
            <p:nvPr/>
          </p:nvSpPr>
          <p:spPr>
            <a:xfrm>
              <a:off x="1963889" y="276238"/>
              <a:ext cx="8467660" cy="646331"/>
            </a:xfrm>
            <a:prstGeom prst="rect">
              <a:avLst/>
            </a:prstGeom>
            <a:noFill/>
          </p:spPr>
          <p:txBody>
            <a:bodyPr wrap="square" rtlCol="0">
              <a:spAutoFit/>
            </a:bodyPr>
            <a:lstStyle/>
            <a:p>
              <a:pPr algn="ctr"/>
              <a:r>
                <a:rPr lang="en-US" sz="3600" dirty="0">
                  <a:solidFill>
                    <a:srgbClr val="FFFF00"/>
                  </a:solidFill>
                  <a:effectLst>
                    <a:outerShdw blurRad="38100" dist="38100" dir="2700000" algn="tl">
                      <a:srgbClr val="000000">
                        <a:alpha val="43137"/>
                      </a:srgbClr>
                    </a:outerShdw>
                  </a:effectLst>
                  <a:latin typeface="+mj-lt"/>
                </a:rPr>
                <a:t>I. </a:t>
              </a:r>
              <a:r>
                <a:rPr lang="en-US" sz="3600" dirty="0" err="1">
                  <a:solidFill>
                    <a:srgbClr val="FFFF00"/>
                  </a:solidFill>
                  <a:effectLst>
                    <a:outerShdw blurRad="38100" dist="38100" dir="2700000" algn="tl">
                      <a:srgbClr val="000000">
                        <a:alpha val="43137"/>
                      </a:srgbClr>
                    </a:outerShdw>
                  </a:effectLst>
                  <a:latin typeface="+mj-lt"/>
                </a:rPr>
                <a:t>Nguồn</a:t>
              </a:r>
              <a:r>
                <a:rPr lang="en-US" sz="3600" dirty="0">
                  <a:solidFill>
                    <a:srgbClr val="FFFF00"/>
                  </a:solidFill>
                  <a:effectLst>
                    <a:outerShdw blurRad="38100" dist="38100" dir="2700000" algn="tl">
                      <a:srgbClr val="000000">
                        <a:alpha val="43137"/>
                      </a:srgbClr>
                    </a:outerShdw>
                  </a:effectLst>
                  <a:latin typeface="+mj-lt"/>
                </a:rPr>
                <a:t> lao </a:t>
              </a:r>
              <a:r>
                <a:rPr lang="en-US" sz="3600" dirty="0" err="1">
                  <a:solidFill>
                    <a:srgbClr val="FFFF00"/>
                  </a:solidFill>
                  <a:effectLst>
                    <a:outerShdw blurRad="38100" dist="38100" dir="2700000" algn="tl">
                      <a:srgbClr val="000000">
                        <a:alpha val="43137"/>
                      </a:srgbClr>
                    </a:outerShdw>
                  </a:effectLst>
                  <a:latin typeface="+mj-lt"/>
                </a:rPr>
                <a:t>động</a:t>
              </a:r>
              <a:r>
                <a:rPr lang="en-US" sz="3600" dirty="0">
                  <a:solidFill>
                    <a:srgbClr val="FFFF00"/>
                  </a:solidFill>
                  <a:effectLst>
                    <a:outerShdw blurRad="38100" dist="38100" dir="2700000" algn="tl">
                      <a:srgbClr val="000000">
                        <a:alpha val="43137"/>
                      </a:srgbClr>
                    </a:outerShdw>
                  </a:effectLst>
                  <a:latin typeface="+mj-lt"/>
                </a:rPr>
                <a:t> </a:t>
              </a:r>
              <a:r>
                <a:rPr lang="en-US" sz="3600" dirty="0" err="1">
                  <a:solidFill>
                    <a:srgbClr val="FFFF00"/>
                  </a:solidFill>
                  <a:effectLst>
                    <a:outerShdw blurRad="38100" dist="38100" dir="2700000" algn="tl">
                      <a:srgbClr val="000000">
                        <a:alpha val="43137"/>
                      </a:srgbClr>
                    </a:outerShdw>
                  </a:effectLst>
                  <a:latin typeface="+mj-lt"/>
                </a:rPr>
                <a:t>và</a:t>
              </a:r>
              <a:r>
                <a:rPr lang="en-US" sz="3600" dirty="0">
                  <a:solidFill>
                    <a:srgbClr val="FFFF00"/>
                  </a:solidFill>
                  <a:effectLst>
                    <a:outerShdw blurRad="38100" dist="38100" dir="2700000" algn="tl">
                      <a:srgbClr val="000000">
                        <a:alpha val="43137"/>
                      </a:srgbClr>
                    </a:outerShdw>
                  </a:effectLst>
                  <a:latin typeface="+mj-lt"/>
                </a:rPr>
                <a:t> </a:t>
              </a:r>
              <a:r>
                <a:rPr lang="en-US" sz="3600" dirty="0" err="1">
                  <a:solidFill>
                    <a:srgbClr val="FFFF00"/>
                  </a:solidFill>
                  <a:effectLst>
                    <a:outerShdw blurRad="38100" dist="38100" dir="2700000" algn="tl">
                      <a:srgbClr val="000000">
                        <a:alpha val="43137"/>
                      </a:srgbClr>
                    </a:outerShdw>
                  </a:effectLst>
                  <a:latin typeface="+mj-lt"/>
                </a:rPr>
                <a:t>sử</a:t>
              </a:r>
              <a:r>
                <a:rPr lang="en-US" sz="3600" dirty="0">
                  <a:solidFill>
                    <a:srgbClr val="FFFF00"/>
                  </a:solidFill>
                  <a:effectLst>
                    <a:outerShdw blurRad="38100" dist="38100" dir="2700000" algn="tl">
                      <a:srgbClr val="000000">
                        <a:alpha val="43137"/>
                      </a:srgbClr>
                    </a:outerShdw>
                  </a:effectLst>
                  <a:latin typeface="+mj-lt"/>
                </a:rPr>
                <a:t> </a:t>
              </a:r>
              <a:r>
                <a:rPr lang="en-US" sz="3600" dirty="0" err="1">
                  <a:solidFill>
                    <a:srgbClr val="FFFF00"/>
                  </a:solidFill>
                  <a:effectLst>
                    <a:outerShdw blurRad="38100" dist="38100" dir="2700000" algn="tl">
                      <a:srgbClr val="000000">
                        <a:alpha val="43137"/>
                      </a:srgbClr>
                    </a:outerShdw>
                  </a:effectLst>
                  <a:latin typeface="+mj-lt"/>
                </a:rPr>
                <a:t>dụng</a:t>
              </a:r>
              <a:r>
                <a:rPr lang="en-US" sz="3600" dirty="0">
                  <a:solidFill>
                    <a:srgbClr val="FFFF00"/>
                  </a:solidFill>
                  <a:effectLst>
                    <a:outerShdw blurRad="38100" dist="38100" dir="2700000" algn="tl">
                      <a:srgbClr val="000000">
                        <a:alpha val="43137"/>
                      </a:srgbClr>
                    </a:outerShdw>
                  </a:effectLst>
                  <a:latin typeface="+mj-lt"/>
                </a:rPr>
                <a:t> lao </a:t>
              </a:r>
              <a:r>
                <a:rPr lang="en-US" sz="3600" dirty="0" err="1">
                  <a:solidFill>
                    <a:srgbClr val="FFFF00"/>
                  </a:solidFill>
                  <a:effectLst>
                    <a:outerShdw blurRad="38100" dist="38100" dir="2700000" algn="tl">
                      <a:srgbClr val="000000">
                        <a:alpha val="43137"/>
                      </a:srgbClr>
                    </a:outerShdw>
                  </a:effectLst>
                  <a:latin typeface="+mj-lt"/>
                </a:rPr>
                <a:t>động</a:t>
              </a:r>
              <a:endParaRPr lang="en-US" sz="3600" dirty="0">
                <a:solidFill>
                  <a:srgbClr val="FFFF00"/>
                </a:solidFill>
                <a:effectLst>
                  <a:outerShdw blurRad="38100" dist="38100" dir="2700000" algn="tl">
                    <a:srgbClr val="000000">
                      <a:alpha val="43137"/>
                    </a:srgbClr>
                  </a:outerShdw>
                </a:effectLst>
                <a:latin typeface="+mj-lt"/>
              </a:endParaRPr>
            </a:p>
          </p:txBody>
        </p:sp>
      </p:grpSp>
      <p:graphicFrame>
        <p:nvGraphicFramePr>
          <p:cNvPr id="5" name="Table 11">
            <a:extLst>
              <a:ext uri="{FF2B5EF4-FFF2-40B4-BE49-F238E27FC236}">
                <a16:creationId xmlns:a16="http://schemas.microsoft.com/office/drawing/2014/main" id="{65A66773-A182-45DB-9FEA-116E2EE85C59}"/>
              </a:ext>
            </a:extLst>
          </p:cNvPr>
          <p:cNvGraphicFramePr>
            <a:graphicFrameLocks noGrp="1"/>
          </p:cNvGraphicFramePr>
          <p:nvPr>
            <p:extLst>
              <p:ext uri="{D42A27DB-BD31-4B8C-83A1-F6EECF244321}">
                <p14:modId xmlns:p14="http://schemas.microsoft.com/office/powerpoint/2010/main" val="2367571362"/>
              </p:ext>
            </p:extLst>
          </p:nvPr>
        </p:nvGraphicFramePr>
        <p:xfrm>
          <a:off x="237618" y="1521503"/>
          <a:ext cx="11557116" cy="4937760"/>
        </p:xfrm>
        <a:graphic>
          <a:graphicData uri="http://schemas.openxmlformats.org/drawingml/2006/table">
            <a:tbl>
              <a:tblPr firstRow="1" bandRow="1">
                <a:tableStyleId>{5C22544A-7EE6-4342-B048-85BDC9FD1C3A}</a:tableStyleId>
              </a:tblPr>
              <a:tblGrid>
                <a:gridCol w="3852372">
                  <a:extLst>
                    <a:ext uri="{9D8B030D-6E8A-4147-A177-3AD203B41FA5}">
                      <a16:colId xmlns:a16="http://schemas.microsoft.com/office/drawing/2014/main" val="2105319326"/>
                    </a:ext>
                  </a:extLst>
                </a:gridCol>
                <a:gridCol w="3852372">
                  <a:extLst>
                    <a:ext uri="{9D8B030D-6E8A-4147-A177-3AD203B41FA5}">
                      <a16:colId xmlns:a16="http://schemas.microsoft.com/office/drawing/2014/main" val="1264096595"/>
                    </a:ext>
                  </a:extLst>
                </a:gridCol>
                <a:gridCol w="3852372">
                  <a:extLst>
                    <a:ext uri="{9D8B030D-6E8A-4147-A177-3AD203B41FA5}">
                      <a16:colId xmlns:a16="http://schemas.microsoft.com/office/drawing/2014/main" val="2130674393"/>
                    </a:ext>
                  </a:extLst>
                </a:gridCol>
              </a:tblGrid>
              <a:tr h="438272">
                <a:tc>
                  <a:txBody>
                    <a:bodyPr/>
                    <a:lstStyle/>
                    <a:p>
                      <a:pPr algn="ctr"/>
                      <a:r>
                        <a:rPr lang="en-US" sz="2600" dirty="0" err="1">
                          <a:solidFill>
                            <a:srgbClr val="002060"/>
                          </a:solidFill>
                        </a:rPr>
                        <a:t>Đặc</a:t>
                      </a:r>
                      <a:r>
                        <a:rPr lang="en-US" sz="2600" dirty="0">
                          <a:solidFill>
                            <a:srgbClr val="002060"/>
                          </a:solidFill>
                        </a:rPr>
                        <a:t> </a:t>
                      </a:r>
                      <a:r>
                        <a:rPr lang="en-US" sz="2600" dirty="0" err="1">
                          <a:solidFill>
                            <a:srgbClr val="002060"/>
                          </a:solidFill>
                        </a:rPr>
                        <a:t>điểm</a:t>
                      </a:r>
                      <a:endParaRPr lang="en-US" sz="26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2600" dirty="0" err="1">
                          <a:solidFill>
                            <a:srgbClr val="002060"/>
                          </a:solidFill>
                        </a:rPr>
                        <a:t>Ưu</a:t>
                      </a:r>
                      <a:r>
                        <a:rPr lang="en-US" sz="2600" dirty="0">
                          <a:solidFill>
                            <a:srgbClr val="002060"/>
                          </a:solidFill>
                        </a:rPr>
                        <a:t> </a:t>
                      </a:r>
                      <a:r>
                        <a:rPr lang="en-US" sz="2600" dirty="0" err="1">
                          <a:solidFill>
                            <a:srgbClr val="002060"/>
                          </a:solidFill>
                        </a:rPr>
                        <a:t>điểm</a:t>
                      </a:r>
                      <a:endParaRPr lang="en-US" sz="26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2600" dirty="0" err="1">
                          <a:solidFill>
                            <a:srgbClr val="002060"/>
                          </a:solidFill>
                        </a:rPr>
                        <a:t>Hạn</a:t>
                      </a:r>
                      <a:r>
                        <a:rPr lang="en-US" sz="2600" dirty="0">
                          <a:solidFill>
                            <a:srgbClr val="002060"/>
                          </a:solidFill>
                        </a:rPr>
                        <a:t> </a:t>
                      </a:r>
                      <a:r>
                        <a:rPr lang="en-US" sz="2600" dirty="0" err="1">
                          <a:solidFill>
                            <a:srgbClr val="002060"/>
                          </a:solidFill>
                        </a:rPr>
                        <a:t>chế</a:t>
                      </a:r>
                      <a:endParaRPr lang="en-US" sz="26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457706137"/>
                  </a:ext>
                </a:extLst>
              </a:tr>
              <a:tr h="3999236">
                <a:tc>
                  <a:txBody>
                    <a:bodyPr/>
                    <a:lstStyle/>
                    <a:p>
                      <a:pPr algn="ctr"/>
                      <a:endParaRPr lang="en-US" sz="2600" dirty="0">
                        <a:solidFill>
                          <a:srgbClr val="002060"/>
                        </a:solidFill>
                      </a:endParaRPr>
                    </a:p>
                    <a:p>
                      <a:pPr algn="ctr"/>
                      <a:endParaRPr lang="en-US" sz="2600" dirty="0">
                        <a:solidFill>
                          <a:srgbClr val="002060"/>
                        </a:solidFill>
                      </a:endParaRPr>
                    </a:p>
                    <a:p>
                      <a:pPr algn="ctr"/>
                      <a:endParaRPr lang="en-US" sz="2600" dirty="0">
                        <a:solidFill>
                          <a:srgbClr val="002060"/>
                        </a:solidFill>
                      </a:endParaRPr>
                    </a:p>
                    <a:p>
                      <a:pPr algn="ctr"/>
                      <a:endParaRPr lang="en-US" sz="2600" dirty="0">
                        <a:solidFill>
                          <a:srgbClr val="002060"/>
                        </a:solidFill>
                      </a:endParaRPr>
                    </a:p>
                    <a:p>
                      <a:pPr algn="ctr"/>
                      <a:endParaRPr lang="en-US" sz="2600" dirty="0">
                        <a:solidFill>
                          <a:srgbClr val="002060"/>
                        </a:solidFill>
                      </a:endParaRPr>
                    </a:p>
                    <a:p>
                      <a:pPr algn="ctr"/>
                      <a:endParaRPr lang="en-US" sz="2600" dirty="0">
                        <a:solidFill>
                          <a:srgbClr val="002060"/>
                        </a:solidFill>
                      </a:endParaRPr>
                    </a:p>
                    <a:p>
                      <a:pPr algn="ctr"/>
                      <a:endParaRPr lang="en-US" sz="2600" dirty="0">
                        <a:solidFill>
                          <a:srgbClr val="002060"/>
                        </a:solidFill>
                      </a:endParaRPr>
                    </a:p>
                    <a:p>
                      <a:pPr algn="ctr"/>
                      <a:endParaRPr lang="en-US" sz="2600" dirty="0">
                        <a:solidFill>
                          <a:srgbClr val="002060"/>
                        </a:solidFill>
                      </a:endParaRPr>
                    </a:p>
                    <a:p>
                      <a:pPr algn="ctr"/>
                      <a:endParaRPr lang="en-US" sz="2600" dirty="0">
                        <a:solidFill>
                          <a:srgbClr val="002060"/>
                        </a:solidFill>
                      </a:endParaRPr>
                    </a:p>
                    <a:p>
                      <a:pPr algn="ctr"/>
                      <a:endParaRPr lang="en-US" sz="2600" dirty="0">
                        <a:solidFill>
                          <a:srgbClr val="002060"/>
                        </a:solidFill>
                      </a:endParaRPr>
                    </a:p>
                    <a:p>
                      <a:pPr algn="ctr"/>
                      <a:endParaRPr lang="en-US" sz="26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26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26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08892845"/>
                  </a:ext>
                </a:extLst>
              </a:tr>
            </a:tbl>
          </a:graphicData>
        </a:graphic>
      </p:graphicFrame>
      <p:sp>
        <p:nvSpPr>
          <p:cNvPr id="6" name="Rectangle 5">
            <a:extLst>
              <a:ext uri="{FF2B5EF4-FFF2-40B4-BE49-F238E27FC236}">
                <a16:creationId xmlns:a16="http://schemas.microsoft.com/office/drawing/2014/main" id="{8883DB81-B66C-4553-89CD-4B8CA2379447}"/>
              </a:ext>
            </a:extLst>
          </p:cNvPr>
          <p:cNvSpPr/>
          <p:nvPr/>
        </p:nvSpPr>
        <p:spPr>
          <a:xfrm>
            <a:off x="4183199" y="2022394"/>
            <a:ext cx="3825602" cy="4303486"/>
          </a:xfrm>
          <a:prstGeom prst="rect">
            <a:avLst/>
          </a:prstGeom>
        </p:spPr>
        <p:txBody>
          <a:bodyPr wrap="square">
            <a:spAutoFit/>
          </a:bodyPr>
          <a:lstStyle/>
          <a:p>
            <a:pPr marR="177800" algn="just">
              <a:lnSpc>
                <a:spcPct val="115000"/>
              </a:lnSpc>
            </a:pPr>
            <a:r>
              <a:rPr lang="vi-VN" sz="2400" dirty="0">
                <a:solidFill>
                  <a:srgbClr val="002060"/>
                </a:solidFill>
                <a:ea typeface="Times New Roman" panose="02020603050405020304" pitchFamily="18" charset="0"/>
                <a:cs typeface="Times New Roman" panose="02020603050405020304" pitchFamily="18" charset="0"/>
              </a:rPr>
              <a:t>- </a:t>
            </a:r>
            <a:r>
              <a:rPr lang="vi-VN" sz="2400" dirty="0">
                <a:solidFill>
                  <a:srgbClr val="C00000"/>
                </a:solidFill>
                <a:ea typeface="Times New Roman" panose="02020603050405020304" pitchFamily="18" charset="0"/>
                <a:cs typeface="Times New Roman" panose="02020603050405020304" pitchFamily="18" charset="0"/>
              </a:rPr>
              <a:t>Chịu khó</a:t>
            </a:r>
            <a:r>
              <a:rPr lang="vi-VN" sz="2400" dirty="0">
                <a:solidFill>
                  <a:srgbClr val="002060"/>
                </a:solidFill>
                <a:ea typeface="Times New Roman" panose="02020603050405020304" pitchFamily="18" charset="0"/>
                <a:cs typeface="Times New Roman" panose="02020603050405020304" pitchFamily="18" charset="0"/>
              </a:rPr>
              <a:t>, ham học hỏi</a:t>
            </a:r>
            <a:endParaRPr lang="en-US" sz="2400" dirty="0">
              <a:solidFill>
                <a:srgbClr val="002060"/>
              </a:solidFill>
              <a:ea typeface="Times New Roman" panose="02020603050405020304" pitchFamily="18" charset="0"/>
              <a:cs typeface="Times New Roman" panose="02020603050405020304" pitchFamily="18" charset="0"/>
            </a:endParaRPr>
          </a:p>
          <a:p>
            <a:pPr marR="177800" algn="just">
              <a:lnSpc>
                <a:spcPct val="115000"/>
              </a:lnSpc>
            </a:pPr>
            <a:r>
              <a:rPr lang="vi-VN" sz="2400" spc="-5" dirty="0">
                <a:solidFill>
                  <a:srgbClr val="002060"/>
                </a:solidFill>
                <a:ea typeface="Times New Roman" panose="02020603050405020304" pitchFamily="18" charset="0"/>
                <a:cs typeface="Times New Roman" panose="02020603050405020304" pitchFamily="18" charset="0"/>
              </a:rPr>
              <a:t>- C</a:t>
            </a:r>
            <a:r>
              <a:rPr lang="en-US" sz="2400" dirty="0">
                <a:solidFill>
                  <a:srgbClr val="002060"/>
                </a:solidFill>
                <a:ea typeface="Times New Roman" panose="02020603050405020304" pitchFamily="18" charset="0"/>
                <a:cs typeface="Times New Roman" panose="02020603050405020304" pitchFamily="18" charset="0"/>
              </a:rPr>
              <a:t>ó</a:t>
            </a:r>
            <a:r>
              <a:rPr lang="en-US" sz="2400" spc="150" dirty="0">
                <a:solidFill>
                  <a:srgbClr val="002060"/>
                </a:solidFill>
                <a:ea typeface="Times New Roman" panose="02020603050405020304" pitchFamily="18" charset="0"/>
                <a:cs typeface="Times New Roman" panose="02020603050405020304" pitchFamily="18" charset="0"/>
              </a:rPr>
              <a:t> </a:t>
            </a:r>
            <a:r>
              <a:rPr lang="en-US" sz="2400" spc="-5" dirty="0" err="1">
                <a:solidFill>
                  <a:srgbClr val="002060"/>
                </a:solidFill>
                <a:ea typeface="Times New Roman" panose="02020603050405020304" pitchFamily="18" charset="0"/>
                <a:cs typeface="Times New Roman" panose="02020603050405020304" pitchFamily="18" charset="0"/>
              </a:rPr>
              <a:t>nhi</a:t>
            </a:r>
            <a:r>
              <a:rPr lang="en-US" sz="2400" spc="-5" dirty="0" err="1">
                <a:solidFill>
                  <a:srgbClr val="002060"/>
                </a:solidFill>
                <a:ea typeface="Arial" panose="020B0604020202020204" pitchFamily="34" charset="0"/>
                <a:cs typeface="Times New Roman" panose="02020603050405020304" pitchFamily="18" charset="0"/>
              </a:rPr>
              <a:t>ề</a:t>
            </a:r>
            <a:r>
              <a:rPr lang="en-US" sz="2400" spc="-5" dirty="0" err="1">
                <a:solidFill>
                  <a:srgbClr val="002060"/>
                </a:solidFill>
                <a:ea typeface="Times New Roman" panose="02020603050405020304" pitchFamily="18" charset="0"/>
                <a:cs typeface="Times New Roman" panose="02020603050405020304" pitchFamily="18" charset="0"/>
              </a:rPr>
              <a:t>u</a:t>
            </a:r>
            <a:r>
              <a:rPr lang="en-US" sz="2400" spc="150" dirty="0">
                <a:solidFill>
                  <a:srgbClr val="002060"/>
                </a:solidFill>
                <a:ea typeface="Times New Roman" panose="02020603050405020304" pitchFamily="18" charset="0"/>
                <a:cs typeface="Times New Roman" panose="02020603050405020304" pitchFamily="18" charset="0"/>
              </a:rPr>
              <a:t> </a:t>
            </a:r>
            <a:r>
              <a:rPr lang="en-US" sz="2400" spc="-5" dirty="0" err="1">
                <a:solidFill>
                  <a:srgbClr val="C00000"/>
                </a:solidFill>
                <a:ea typeface="Times New Roman" panose="02020603050405020304" pitchFamily="18" charset="0"/>
                <a:cs typeface="Times New Roman" panose="02020603050405020304" pitchFamily="18" charset="0"/>
              </a:rPr>
              <a:t>kinh</a:t>
            </a:r>
            <a:r>
              <a:rPr lang="en-US" sz="2400" spc="150" dirty="0">
                <a:solidFill>
                  <a:srgbClr val="C00000"/>
                </a:solidFill>
                <a:ea typeface="Times New Roman" panose="02020603050405020304" pitchFamily="18" charset="0"/>
                <a:cs typeface="Times New Roman" panose="02020603050405020304" pitchFamily="18" charset="0"/>
              </a:rPr>
              <a:t> </a:t>
            </a:r>
            <a:r>
              <a:rPr lang="en-US" sz="2400" spc="-5" dirty="0" err="1">
                <a:solidFill>
                  <a:srgbClr val="C00000"/>
                </a:solidFill>
                <a:ea typeface="Times New Roman" panose="02020603050405020304" pitchFamily="18" charset="0"/>
                <a:cs typeface="Times New Roman" panose="02020603050405020304" pitchFamily="18" charset="0"/>
              </a:rPr>
              <a:t>nghi</a:t>
            </a:r>
            <a:r>
              <a:rPr lang="en-US" sz="2400" spc="-5" dirty="0" err="1">
                <a:solidFill>
                  <a:srgbClr val="C00000"/>
                </a:solidFill>
                <a:ea typeface="Arial" panose="020B0604020202020204" pitchFamily="34" charset="0"/>
                <a:cs typeface="Times New Roman" panose="02020603050405020304" pitchFamily="18" charset="0"/>
              </a:rPr>
              <a:t>ệ</a:t>
            </a:r>
            <a:r>
              <a:rPr lang="en-US" sz="2400" spc="-5" dirty="0" err="1">
                <a:solidFill>
                  <a:srgbClr val="C00000"/>
                </a:solidFill>
                <a:ea typeface="Times New Roman" panose="02020603050405020304" pitchFamily="18" charset="0"/>
                <a:cs typeface="Times New Roman" panose="02020603050405020304" pitchFamily="18" charset="0"/>
              </a:rPr>
              <a:t>m</a:t>
            </a:r>
            <a:r>
              <a:rPr lang="en-US" sz="2400" spc="150" dirty="0">
                <a:solidFill>
                  <a:srgbClr val="C00000"/>
                </a:solidFill>
                <a:ea typeface="Times New Roman" panose="02020603050405020304" pitchFamily="18" charset="0"/>
                <a:cs typeface="Times New Roman" panose="02020603050405020304" pitchFamily="18" charset="0"/>
              </a:rPr>
              <a:t> </a:t>
            </a:r>
            <a:r>
              <a:rPr lang="en-US" sz="2400" dirty="0" err="1">
                <a:solidFill>
                  <a:srgbClr val="002060"/>
                </a:solidFill>
                <a:ea typeface="Times New Roman" panose="02020603050405020304" pitchFamily="18" charset="0"/>
                <a:cs typeface="Times New Roman" panose="02020603050405020304" pitchFamily="18" charset="0"/>
              </a:rPr>
              <a:t>trong</a:t>
            </a:r>
            <a:r>
              <a:rPr lang="en-US" sz="2400" spc="150" dirty="0">
                <a:solidFill>
                  <a:srgbClr val="002060"/>
                </a:solidFill>
                <a:ea typeface="Times New Roman" panose="02020603050405020304" pitchFamily="18" charset="0"/>
                <a:cs typeface="Times New Roman" panose="02020603050405020304" pitchFamily="18" charset="0"/>
              </a:rPr>
              <a:t> </a:t>
            </a:r>
            <a:r>
              <a:rPr lang="en-US" sz="2400" spc="-5" dirty="0" err="1">
                <a:solidFill>
                  <a:srgbClr val="002060"/>
                </a:solidFill>
                <a:ea typeface="Times New Roman" panose="02020603050405020304" pitchFamily="18" charset="0"/>
                <a:cs typeface="Times New Roman" panose="02020603050405020304" pitchFamily="18" charset="0"/>
              </a:rPr>
              <a:t>s</a:t>
            </a:r>
            <a:r>
              <a:rPr lang="en-US" sz="2400" spc="-5" dirty="0" err="1">
                <a:solidFill>
                  <a:srgbClr val="002060"/>
                </a:solidFill>
                <a:ea typeface="Arial" panose="020B0604020202020204" pitchFamily="34" charset="0"/>
                <a:cs typeface="Times New Roman" panose="02020603050405020304" pitchFamily="18" charset="0"/>
              </a:rPr>
              <a:t>ả</a:t>
            </a:r>
            <a:r>
              <a:rPr lang="en-US" sz="2400" spc="-5" dirty="0" err="1">
                <a:solidFill>
                  <a:srgbClr val="002060"/>
                </a:solidFill>
                <a:ea typeface="Times New Roman" panose="02020603050405020304" pitchFamily="18" charset="0"/>
                <a:cs typeface="Times New Roman" panose="02020603050405020304" pitchFamily="18" charset="0"/>
              </a:rPr>
              <a:t>n</a:t>
            </a:r>
            <a:r>
              <a:rPr lang="en-US" sz="2400" spc="145" dirty="0">
                <a:solidFill>
                  <a:srgbClr val="002060"/>
                </a:solidFill>
                <a:ea typeface="Times New Roman" panose="02020603050405020304" pitchFamily="18" charset="0"/>
                <a:cs typeface="Times New Roman" panose="02020603050405020304" pitchFamily="18" charset="0"/>
              </a:rPr>
              <a:t> </a:t>
            </a:r>
            <a:r>
              <a:rPr lang="en-US" sz="2400" spc="-5" dirty="0" err="1">
                <a:solidFill>
                  <a:srgbClr val="002060"/>
                </a:solidFill>
                <a:ea typeface="Times New Roman" panose="02020603050405020304" pitchFamily="18" charset="0"/>
                <a:cs typeface="Times New Roman" panose="02020603050405020304" pitchFamily="18" charset="0"/>
              </a:rPr>
              <a:t>xu</a:t>
            </a:r>
            <a:r>
              <a:rPr lang="en-US" sz="2400" spc="-5" dirty="0" err="1">
                <a:solidFill>
                  <a:srgbClr val="002060"/>
                </a:solidFill>
                <a:ea typeface="Arial" panose="020B0604020202020204" pitchFamily="34" charset="0"/>
                <a:cs typeface="Times New Roman" panose="02020603050405020304" pitchFamily="18" charset="0"/>
              </a:rPr>
              <a:t>ấ</a:t>
            </a:r>
            <a:r>
              <a:rPr lang="en-US" sz="2400" spc="-5" dirty="0" err="1">
                <a:solidFill>
                  <a:srgbClr val="002060"/>
                </a:solidFill>
                <a:ea typeface="Times New Roman" panose="02020603050405020304" pitchFamily="18" charset="0"/>
                <a:cs typeface="Times New Roman" panose="02020603050405020304" pitchFamily="18" charset="0"/>
              </a:rPr>
              <a:t>t</a:t>
            </a:r>
            <a:r>
              <a:rPr lang="en-US" sz="2400" spc="145" dirty="0">
                <a:solidFill>
                  <a:srgbClr val="002060"/>
                </a:solidFill>
                <a:ea typeface="Times New Roman" panose="02020603050405020304" pitchFamily="18" charset="0"/>
                <a:cs typeface="Times New Roman" panose="02020603050405020304" pitchFamily="18" charset="0"/>
              </a:rPr>
              <a:t> </a:t>
            </a:r>
            <a:r>
              <a:rPr lang="en-US" sz="2400" spc="-5" dirty="0" err="1">
                <a:solidFill>
                  <a:srgbClr val="002060"/>
                </a:solidFill>
                <a:ea typeface="Times New Roman" panose="02020603050405020304" pitchFamily="18" charset="0"/>
                <a:cs typeface="Times New Roman" panose="02020603050405020304" pitchFamily="18" charset="0"/>
              </a:rPr>
              <a:t>nông</a:t>
            </a:r>
            <a:r>
              <a:rPr lang="en-US" sz="2400" spc="-5" dirty="0">
                <a:solidFill>
                  <a:srgbClr val="002060"/>
                </a:solidFill>
                <a:ea typeface="Times New Roman" panose="02020603050405020304" pitchFamily="18" charset="0"/>
                <a:cs typeface="Times New Roman" panose="02020603050405020304" pitchFamily="18" charset="0"/>
              </a:rPr>
              <a:t>,</a:t>
            </a:r>
            <a:r>
              <a:rPr lang="en-US" sz="2400" spc="150" dirty="0">
                <a:solidFill>
                  <a:srgbClr val="002060"/>
                </a:solidFill>
                <a:ea typeface="Times New Roman" panose="02020603050405020304" pitchFamily="18" charset="0"/>
                <a:cs typeface="Times New Roman" panose="02020603050405020304" pitchFamily="18" charset="0"/>
              </a:rPr>
              <a:t> </a:t>
            </a:r>
            <a:r>
              <a:rPr lang="en-US" sz="2400" spc="-5" dirty="0" err="1">
                <a:solidFill>
                  <a:srgbClr val="002060"/>
                </a:solidFill>
                <a:ea typeface="Times New Roman" panose="02020603050405020304" pitchFamily="18" charset="0"/>
                <a:cs typeface="Times New Roman" panose="02020603050405020304" pitchFamily="18" charset="0"/>
              </a:rPr>
              <a:t>lâm</a:t>
            </a:r>
            <a:r>
              <a:rPr lang="en-US" sz="2400" spc="-5" dirty="0">
                <a:solidFill>
                  <a:srgbClr val="002060"/>
                </a:solidFill>
                <a:ea typeface="Times New Roman" panose="02020603050405020304" pitchFamily="18" charset="0"/>
                <a:cs typeface="Times New Roman" panose="02020603050405020304" pitchFamily="18" charset="0"/>
              </a:rPr>
              <a:t>,</a:t>
            </a:r>
            <a:r>
              <a:rPr lang="en-US" sz="2400" spc="150" dirty="0">
                <a:solidFill>
                  <a:srgbClr val="002060"/>
                </a:solidFill>
                <a:ea typeface="Times New Roman" panose="02020603050405020304" pitchFamily="18" charset="0"/>
                <a:cs typeface="Times New Roman" panose="02020603050405020304" pitchFamily="18" charset="0"/>
              </a:rPr>
              <a:t> </a:t>
            </a:r>
            <a:r>
              <a:rPr lang="en-US" sz="2400" spc="-5" dirty="0" err="1">
                <a:solidFill>
                  <a:srgbClr val="002060"/>
                </a:solidFill>
                <a:ea typeface="Times New Roman" panose="02020603050405020304" pitchFamily="18" charset="0"/>
                <a:cs typeface="Times New Roman" panose="02020603050405020304" pitchFamily="18" charset="0"/>
              </a:rPr>
              <a:t>ng</a:t>
            </a:r>
            <a:r>
              <a:rPr lang="en-US" sz="2400" spc="-5" dirty="0" err="1">
                <a:solidFill>
                  <a:srgbClr val="002060"/>
                </a:solidFill>
                <a:ea typeface="Arial" panose="020B0604020202020204" pitchFamily="34" charset="0"/>
                <a:cs typeface="Times New Roman" panose="02020603050405020304" pitchFamily="18" charset="0"/>
              </a:rPr>
              <a:t>ư</a:t>
            </a:r>
            <a:r>
              <a:rPr lang="en-US" sz="2400" spc="145" dirty="0">
                <a:solidFill>
                  <a:srgbClr val="002060"/>
                </a:solidFill>
                <a:ea typeface="Arial" panose="020B0604020202020204" pitchFamily="34" charset="0"/>
                <a:cs typeface="Times New Roman" panose="02020603050405020304" pitchFamily="18" charset="0"/>
              </a:rPr>
              <a:t> </a:t>
            </a:r>
            <a:r>
              <a:rPr lang="en-US" sz="2400" spc="-5" dirty="0" err="1">
                <a:solidFill>
                  <a:srgbClr val="002060"/>
                </a:solidFill>
                <a:ea typeface="Times New Roman" panose="02020603050405020304" pitchFamily="18" charset="0"/>
                <a:cs typeface="Times New Roman" panose="02020603050405020304" pitchFamily="18" charset="0"/>
              </a:rPr>
              <a:t>nghi</a:t>
            </a:r>
            <a:r>
              <a:rPr lang="en-US" sz="2400" spc="-5" dirty="0" err="1">
                <a:solidFill>
                  <a:srgbClr val="002060"/>
                </a:solidFill>
                <a:ea typeface="Arial" panose="020B0604020202020204" pitchFamily="34" charset="0"/>
                <a:cs typeface="Times New Roman" panose="02020603050405020304" pitchFamily="18" charset="0"/>
              </a:rPr>
              <a:t>ệ</a:t>
            </a:r>
            <a:r>
              <a:rPr lang="en-US" sz="2400" spc="-5" dirty="0" err="1">
                <a:solidFill>
                  <a:srgbClr val="002060"/>
                </a:solidFill>
                <a:ea typeface="Times New Roman" panose="02020603050405020304" pitchFamily="18" charset="0"/>
                <a:cs typeface="Times New Roman" panose="02020603050405020304" pitchFamily="18" charset="0"/>
              </a:rPr>
              <a:t>p</a:t>
            </a:r>
            <a:r>
              <a:rPr lang="en-US" sz="2400" spc="-5" dirty="0">
                <a:solidFill>
                  <a:srgbClr val="002060"/>
                </a:solidFill>
                <a:ea typeface="Times New Roman" panose="02020603050405020304" pitchFamily="18" charset="0"/>
                <a:cs typeface="Times New Roman" panose="02020603050405020304" pitchFamily="18" charset="0"/>
              </a:rPr>
              <a:t>,</a:t>
            </a:r>
            <a:r>
              <a:rPr lang="en-US" sz="2400" spc="100" dirty="0">
                <a:solidFill>
                  <a:srgbClr val="002060"/>
                </a:solidFill>
                <a:ea typeface="Times New Roman" panose="02020603050405020304" pitchFamily="18" charset="0"/>
                <a:cs typeface="Times New Roman" panose="02020603050405020304" pitchFamily="18" charset="0"/>
              </a:rPr>
              <a:t> </a:t>
            </a:r>
            <a:r>
              <a:rPr lang="en-US" sz="2400" spc="-5" dirty="0" err="1">
                <a:solidFill>
                  <a:srgbClr val="002060"/>
                </a:solidFill>
                <a:ea typeface="Times New Roman" panose="02020603050405020304" pitchFamily="18" charset="0"/>
                <a:cs typeface="Times New Roman" panose="02020603050405020304" pitchFamily="18" charset="0"/>
              </a:rPr>
              <a:t>th</a:t>
            </a:r>
            <a:r>
              <a:rPr lang="en-US" sz="2400" spc="-5" dirty="0" err="1">
                <a:solidFill>
                  <a:srgbClr val="002060"/>
                </a:solidFill>
                <a:ea typeface="Arial" panose="020B0604020202020204" pitchFamily="34" charset="0"/>
                <a:cs typeface="Times New Roman" panose="02020603050405020304" pitchFamily="18" charset="0"/>
              </a:rPr>
              <a:t>ủ</a:t>
            </a:r>
            <a:r>
              <a:rPr lang="en-US" sz="2400" spc="95" dirty="0">
                <a:solidFill>
                  <a:srgbClr val="002060"/>
                </a:solidFill>
                <a:ea typeface="Arial" panose="020B0604020202020204" pitchFamily="34" charset="0"/>
                <a:cs typeface="Times New Roman" panose="02020603050405020304" pitchFamily="18" charset="0"/>
              </a:rPr>
              <a:t> </a:t>
            </a:r>
            <a:r>
              <a:rPr lang="en-US" sz="2400" spc="-5" dirty="0" err="1">
                <a:solidFill>
                  <a:srgbClr val="002060"/>
                </a:solidFill>
                <a:ea typeface="Times New Roman" panose="02020603050405020304" pitchFamily="18" charset="0"/>
                <a:cs typeface="Times New Roman" panose="02020603050405020304" pitchFamily="18" charset="0"/>
              </a:rPr>
              <a:t>công</a:t>
            </a:r>
            <a:r>
              <a:rPr lang="en-US" sz="2400" spc="100" dirty="0">
                <a:solidFill>
                  <a:srgbClr val="002060"/>
                </a:solidFill>
                <a:ea typeface="Times New Roman" panose="02020603050405020304" pitchFamily="18" charset="0"/>
                <a:cs typeface="Times New Roman" panose="02020603050405020304" pitchFamily="18" charset="0"/>
              </a:rPr>
              <a:t> </a:t>
            </a:r>
            <a:r>
              <a:rPr lang="en-US" sz="2400" spc="-5" dirty="0" err="1">
                <a:solidFill>
                  <a:srgbClr val="002060"/>
                </a:solidFill>
                <a:ea typeface="Times New Roman" panose="02020603050405020304" pitchFamily="18" charset="0"/>
                <a:cs typeface="Times New Roman" panose="02020603050405020304" pitchFamily="18" charset="0"/>
              </a:rPr>
              <a:t>nghi</a:t>
            </a:r>
            <a:r>
              <a:rPr lang="en-US" sz="2400" spc="-5" dirty="0" err="1">
                <a:solidFill>
                  <a:srgbClr val="002060"/>
                </a:solidFill>
                <a:ea typeface="Arial" panose="020B0604020202020204" pitchFamily="34" charset="0"/>
                <a:cs typeface="Times New Roman" panose="02020603050405020304" pitchFamily="18" charset="0"/>
              </a:rPr>
              <a:t>ệ</a:t>
            </a:r>
            <a:r>
              <a:rPr lang="en-US" sz="2400" spc="-5" dirty="0" err="1">
                <a:solidFill>
                  <a:srgbClr val="002060"/>
                </a:solidFill>
                <a:ea typeface="Times New Roman" panose="02020603050405020304" pitchFamily="18" charset="0"/>
                <a:cs typeface="Times New Roman" panose="02020603050405020304" pitchFamily="18" charset="0"/>
              </a:rPr>
              <a:t>p</a:t>
            </a:r>
            <a:r>
              <a:rPr lang="vi-VN" sz="2400" spc="-5" dirty="0">
                <a:solidFill>
                  <a:srgbClr val="002060"/>
                </a:solidFill>
                <a:ea typeface="Times New Roman" panose="02020603050405020304" pitchFamily="18" charset="0"/>
                <a:cs typeface="Times New Roman" panose="02020603050405020304" pitchFamily="18" charset="0"/>
              </a:rPr>
              <a:t>.</a:t>
            </a:r>
            <a:endParaRPr lang="en-US" sz="2400" dirty="0">
              <a:solidFill>
                <a:srgbClr val="002060"/>
              </a:solidFill>
              <a:ea typeface="Times New Roman" panose="02020603050405020304" pitchFamily="18" charset="0"/>
              <a:cs typeface="Times New Roman" panose="02020603050405020304" pitchFamily="18" charset="0"/>
            </a:endParaRPr>
          </a:p>
          <a:p>
            <a:pPr marR="177800" algn="just">
              <a:lnSpc>
                <a:spcPct val="115000"/>
              </a:lnSpc>
            </a:pPr>
            <a:r>
              <a:rPr lang="vi-VN" sz="2400" dirty="0">
                <a:solidFill>
                  <a:srgbClr val="002060"/>
                </a:solidFill>
                <a:ea typeface="Times New Roman" panose="02020603050405020304" pitchFamily="18" charset="0"/>
                <a:cs typeface="Times New Roman" panose="02020603050405020304" pitchFamily="18" charset="0"/>
              </a:rPr>
              <a:t>- C</a:t>
            </a:r>
            <a:r>
              <a:rPr lang="en-US" sz="2400" dirty="0">
                <a:solidFill>
                  <a:srgbClr val="002060"/>
                </a:solidFill>
                <a:ea typeface="Times New Roman" panose="02020603050405020304" pitchFamily="18" charset="0"/>
                <a:cs typeface="Times New Roman" panose="02020603050405020304" pitchFamily="18" charset="0"/>
              </a:rPr>
              <a:t>ó</a:t>
            </a:r>
            <a:r>
              <a:rPr lang="en-US" sz="2400" spc="100" dirty="0">
                <a:solidFill>
                  <a:srgbClr val="002060"/>
                </a:solidFill>
                <a:ea typeface="Times New Roman" panose="02020603050405020304" pitchFamily="18" charset="0"/>
                <a:cs typeface="Times New Roman" panose="02020603050405020304" pitchFamily="18" charset="0"/>
              </a:rPr>
              <a:t> </a:t>
            </a:r>
            <a:r>
              <a:rPr lang="en-US" sz="2400" spc="-5" dirty="0" err="1">
                <a:solidFill>
                  <a:srgbClr val="002060"/>
                </a:solidFill>
                <a:ea typeface="Times New Roman" panose="02020603050405020304" pitchFamily="18" charset="0"/>
                <a:cs typeface="Times New Roman" panose="02020603050405020304" pitchFamily="18" charset="0"/>
              </a:rPr>
              <a:t>kh</a:t>
            </a:r>
            <a:r>
              <a:rPr lang="en-US" sz="2400" spc="-5" dirty="0" err="1">
                <a:solidFill>
                  <a:srgbClr val="002060"/>
                </a:solidFill>
                <a:ea typeface="Arial" panose="020B0604020202020204" pitchFamily="34" charset="0"/>
                <a:cs typeface="Times New Roman" panose="02020603050405020304" pitchFamily="18" charset="0"/>
              </a:rPr>
              <a:t>ả</a:t>
            </a:r>
            <a:r>
              <a:rPr lang="en-US" sz="2400" spc="95" dirty="0">
                <a:solidFill>
                  <a:srgbClr val="002060"/>
                </a:solidFill>
                <a:ea typeface="Arial" panose="020B0604020202020204" pitchFamily="34" charset="0"/>
                <a:cs typeface="Times New Roman" panose="02020603050405020304" pitchFamily="18" charset="0"/>
              </a:rPr>
              <a:t> </a:t>
            </a:r>
            <a:r>
              <a:rPr lang="en-US" sz="2400" spc="-5" dirty="0" err="1">
                <a:solidFill>
                  <a:srgbClr val="002060"/>
                </a:solidFill>
                <a:ea typeface="Times New Roman" panose="02020603050405020304" pitchFamily="18" charset="0"/>
                <a:cs typeface="Times New Roman" panose="02020603050405020304" pitchFamily="18" charset="0"/>
              </a:rPr>
              <a:t>n</a:t>
            </a:r>
            <a:r>
              <a:rPr lang="en-US" sz="2400" spc="-5" dirty="0" err="1">
                <a:solidFill>
                  <a:srgbClr val="002060"/>
                </a:solidFill>
                <a:ea typeface="Arial" panose="020B0604020202020204" pitchFamily="34" charset="0"/>
                <a:cs typeface="Times New Roman" panose="02020603050405020304" pitchFamily="18" charset="0"/>
              </a:rPr>
              <a:t>ă</a:t>
            </a:r>
            <a:r>
              <a:rPr lang="en-US" sz="2400" spc="-5" dirty="0" err="1">
                <a:solidFill>
                  <a:srgbClr val="002060"/>
                </a:solidFill>
                <a:ea typeface="Times New Roman" panose="02020603050405020304" pitchFamily="18" charset="0"/>
                <a:cs typeface="Times New Roman" panose="02020603050405020304" pitchFamily="18" charset="0"/>
              </a:rPr>
              <a:t>ng</a:t>
            </a:r>
            <a:r>
              <a:rPr lang="en-US" sz="2400" spc="100" dirty="0">
                <a:solidFill>
                  <a:srgbClr val="002060"/>
                </a:solidFill>
                <a:ea typeface="Times New Roman" panose="02020603050405020304" pitchFamily="18" charset="0"/>
                <a:cs typeface="Times New Roman" panose="02020603050405020304" pitchFamily="18" charset="0"/>
              </a:rPr>
              <a:t> </a:t>
            </a:r>
            <a:r>
              <a:rPr lang="en-US" sz="2400" spc="-5" dirty="0" err="1">
                <a:solidFill>
                  <a:srgbClr val="C00000"/>
                </a:solidFill>
                <a:ea typeface="Times New Roman" panose="02020603050405020304" pitchFamily="18" charset="0"/>
                <a:cs typeface="Times New Roman" panose="02020603050405020304" pitchFamily="18" charset="0"/>
              </a:rPr>
              <a:t>ti</a:t>
            </a:r>
            <a:r>
              <a:rPr lang="en-US" sz="2400" spc="-5" dirty="0" err="1">
                <a:solidFill>
                  <a:srgbClr val="C00000"/>
                </a:solidFill>
                <a:ea typeface="Arial" panose="020B0604020202020204" pitchFamily="34" charset="0"/>
                <a:cs typeface="Times New Roman" panose="02020603050405020304" pitchFamily="18" charset="0"/>
              </a:rPr>
              <a:t>ế</a:t>
            </a:r>
            <a:r>
              <a:rPr lang="en-US" sz="2400" spc="-5" dirty="0" err="1">
                <a:solidFill>
                  <a:srgbClr val="C00000"/>
                </a:solidFill>
                <a:ea typeface="Times New Roman" panose="02020603050405020304" pitchFamily="18" charset="0"/>
                <a:cs typeface="Times New Roman" panose="02020603050405020304" pitchFamily="18" charset="0"/>
              </a:rPr>
              <a:t>p</a:t>
            </a:r>
            <a:r>
              <a:rPr lang="en-US" sz="2400" spc="100" dirty="0">
                <a:solidFill>
                  <a:srgbClr val="C00000"/>
                </a:solidFill>
                <a:ea typeface="Times New Roman" panose="02020603050405020304" pitchFamily="18" charset="0"/>
                <a:cs typeface="Times New Roman" panose="02020603050405020304" pitchFamily="18" charset="0"/>
              </a:rPr>
              <a:t> </a:t>
            </a:r>
            <a:r>
              <a:rPr lang="en-US" sz="2400" spc="-5" dirty="0" err="1">
                <a:solidFill>
                  <a:srgbClr val="C00000"/>
                </a:solidFill>
                <a:ea typeface="Times New Roman" panose="02020603050405020304" pitchFamily="18" charset="0"/>
                <a:cs typeface="Times New Roman" panose="02020603050405020304" pitchFamily="18" charset="0"/>
              </a:rPr>
              <a:t>thu</a:t>
            </a:r>
            <a:r>
              <a:rPr lang="en-US" sz="2400" spc="105" dirty="0">
                <a:solidFill>
                  <a:srgbClr val="C00000"/>
                </a:solidFill>
                <a:ea typeface="Times New Roman" panose="02020603050405020304" pitchFamily="18" charset="0"/>
                <a:cs typeface="Times New Roman" panose="02020603050405020304" pitchFamily="18" charset="0"/>
              </a:rPr>
              <a:t> </a:t>
            </a:r>
            <a:r>
              <a:rPr lang="en-US" sz="2400" spc="105" dirty="0" err="1" smtClean="0">
                <a:solidFill>
                  <a:srgbClr val="C00000"/>
                </a:solidFill>
                <a:ea typeface="Times New Roman" panose="02020603050405020304" pitchFamily="18" charset="0"/>
                <a:cs typeface="Times New Roman" panose="02020603050405020304" pitchFamily="18" charset="0"/>
              </a:rPr>
              <a:t>nhanh</a:t>
            </a:r>
            <a:r>
              <a:rPr lang="en-US" sz="2400" spc="105" dirty="0" smtClean="0">
                <a:solidFill>
                  <a:srgbClr val="C00000"/>
                </a:solidFill>
                <a:ea typeface="Times New Roman" panose="02020603050405020304" pitchFamily="18" charset="0"/>
                <a:cs typeface="Times New Roman" panose="02020603050405020304" pitchFamily="18" charset="0"/>
              </a:rPr>
              <a:t> </a:t>
            </a:r>
            <a:r>
              <a:rPr lang="en-US" sz="2400" spc="-5" dirty="0" err="1" smtClean="0">
                <a:solidFill>
                  <a:srgbClr val="002060"/>
                </a:solidFill>
                <a:ea typeface="Times New Roman" panose="02020603050405020304" pitchFamily="18" charset="0"/>
                <a:cs typeface="Times New Roman" panose="02020603050405020304" pitchFamily="18" charset="0"/>
              </a:rPr>
              <a:t>khoa</a:t>
            </a:r>
            <a:r>
              <a:rPr lang="en-US" sz="2400" spc="100" dirty="0" smtClean="0">
                <a:solidFill>
                  <a:srgbClr val="002060"/>
                </a:solidFill>
                <a:ea typeface="Times New Roman" panose="02020603050405020304" pitchFamily="18" charset="0"/>
                <a:cs typeface="Times New Roman" panose="02020603050405020304" pitchFamily="18" charset="0"/>
              </a:rPr>
              <a:t> </a:t>
            </a:r>
            <a:r>
              <a:rPr lang="en-US" sz="2400" spc="-5" dirty="0" err="1">
                <a:solidFill>
                  <a:srgbClr val="002060"/>
                </a:solidFill>
                <a:ea typeface="Times New Roman" panose="02020603050405020304" pitchFamily="18" charset="0"/>
                <a:cs typeface="Times New Roman" panose="02020603050405020304" pitchFamily="18" charset="0"/>
              </a:rPr>
              <a:t>h</a:t>
            </a:r>
            <a:r>
              <a:rPr lang="en-US" sz="2400" spc="-5" dirty="0" err="1">
                <a:solidFill>
                  <a:srgbClr val="002060"/>
                </a:solidFill>
                <a:ea typeface="Arial" panose="020B0604020202020204" pitchFamily="34" charset="0"/>
                <a:cs typeface="Times New Roman" panose="02020603050405020304" pitchFamily="18" charset="0"/>
              </a:rPr>
              <a:t>ọ</a:t>
            </a:r>
            <a:r>
              <a:rPr lang="en-US" sz="2400" spc="-5" dirty="0" err="1">
                <a:solidFill>
                  <a:srgbClr val="002060"/>
                </a:solidFill>
                <a:ea typeface="Times New Roman" panose="02020603050405020304" pitchFamily="18" charset="0"/>
                <a:cs typeface="Times New Roman" panose="02020603050405020304" pitchFamily="18" charset="0"/>
              </a:rPr>
              <a:t>c</a:t>
            </a:r>
            <a:r>
              <a:rPr lang="en-US" sz="2400" spc="100" dirty="0">
                <a:solidFill>
                  <a:srgbClr val="002060"/>
                </a:solidFill>
                <a:ea typeface="Times New Roman" panose="02020603050405020304" pitchFamily="18" charset="0"/>
                <a:cs typeface="Times New Roman" panose="02020603050405020304" pitchFamily="18" charset="0"/>
              </a:rPr>
              <a:t> </a:t>
            </a:r>
            <a:r>
              <a:rPr lang="en-US" sz="2400" dirty="0" err="1">
                <a:solidFill>
                  <a:srgbClr val="002060"/>
                </a:solidFill>
                <a:ea typeface="Times New Roman" panose="02020603050405020304" pitchFamily="18" charset="0"/>
                <a:cs typeface="Times New Roman" panose="02020603050405020304" pitchFamily="18" charset="0"/>
              </a:rPr>
              <a:t>k</a:t>
            </a:r>
            <a:r>
              <a:rPr lang="en-US" sz="2400" dirty="0" err="1">
                <a:solidFill>
                  <a:srgbClr val="002060"/>
                </a:solidFill>
                <a:ea typeface="Arial" panose="020B0604020202020204" pitchFamily="34" charset="0"/>
                <a:cs typeface="Times New Roman" panose="02020603050405020304" pitchFamily="18" charset="0"/>
              </a:rPr>
              <a:t>ĩ</a:t>
            </a:r>
            <a:r>
              <a:rPr lang="en-US" sz="2400" spc="90" dirty="0">
                <a:solidFill>
                  <a:srgbClr val="002060"/>
                </a:solidFill>
                <a:ea typeface="Arial" panose="020B0604020202020204" pitchFamily="34" charset="0"/>
                <a:cs typeface="Times New Roman" panose="02020603050405020304" pitchFamily="18" charset="0"/>
              </a:rPr>
              <a:t> </a:t>
            </a:r>
            <a:r>
              <a:rPr lang="en-US" sz="2400" spc="-5" dirty="0" err="1">
                <a:solidFill>
                  <a:srgbClr val="002060"/>
                </a:solidFill>
                <a:ea typeface="Times New Roman" panose="02020603050405020304" pitchFamily="18" charset="0"/>
                <a:cs typeface="Times New Roman" panose="02020603050405020304" pitchFamily="18" charset="0"/>
              </a:rPr>
              <a:t>thu</a:t>
            </a:r>
            <a:r>
              <a:rPr lang="en-US" sz="2400" spc="-5" dirty="0" err="1">
                <a:solidFill>
                  <a:srgbClr val="002060"/>
                </a:solidFill>
                <a:ea typeface="Arial" panose="020B0604020202020204" pitchFamily="34" charset="0"/>
                <a:cs typeface="Times New Roman" panose="02020603050405020304" pitchFamily="18" charset="0"/>
              </a:rPr>
              <a:t>ậ</a:t>
            </a:r>
            <a:r>
              <a:rPr lang="en-US" sz="2400" spc="-5" dirty="0" err="1">
                <a:solidFill>
                  <a:srgbClr val="002060"/>
                </a:solidFill>
                <a:ea typeface="Times New Roman" panose="02020603050405020304" pitchFamily="18" charset="0"/>
                <a:cs typeface="Times New Roman" panose="02020603050405020304" pitchFamily="18" charset="0"/>
              </a:rPr>
              <a:t>t</a:t>
            </a:r>
            <a:r>
              <a:rPr lang="en-US" sz="2400" spc="-5" dirty="0">
                <a:solidFill>
                  <a:srgbClr val="002060"/>
                </a:solidFill>
                <a:ea typeface="Times New Roman" panose="02020603050405020304" pitchFamily="18" charset="0"/>
                <a:cs typeface="Times New Roman" panose="02020603050405020304" pitchFamily="18" charset="0"/>
              </a:rPr>
              <a:t>.</a:t>
            </a:r>
            <a:r>
              <a:rPr lang="en-US" sz="2400" spc="100" dirty="0">
                <a:solidFill>
                  <a:srgbClr val="002060"/>
                </a:solidFill>
                <a:ea typeface="Times New Roman" panose="02020603050405020304" pitchFamily="18" charset="0"/>
                <a:cs typeface="Times New Roman" panose="02020603050405020304" pitchFamily="18" charset="0"/>
              </a:rPr>
              <a:t> </a:t>
            </a:r>
            <a:endParaRPr lang="en-US" sz="2400" dirty="0">
              <a:solidFill>
                <a:srgbClr val="002060"/>
              </a:solidFill>
              <a:ea typeface="Times New Roman" panose="02020603050405020304" pitchFamily="18" charset="0"/>
              <a:cs typeface="Times New Roman" panose="02020603050405020304" pitchFamily="18" charset="0"/>
            </a:endParaRPr>
          </a:p>
          <a:p>
            <a:pPr marR="177800" algn="just">
              <a:lnSpc>
                <a:spcPct val="115000"/>
              </a:lnSpc>
            </a:pPr>
            <a:r>
              <a:rPr lang="vi-VN" sz="2400" spc="100" dirty="0">
                <a:solidFill>
                  <a:srgbClr val="002060"/>
                </a:solidFill>
                <a:ea typeface="Times New Roman" panose="02020603050405020304" pitchFamily="18" charset="0"/>
                <a:cs typeface="Times New Roman" panose="02020603050405020304" pitchFamily="18" charset="0"/>
              </a:rPr>
              <a:t>- </a:t>
            </a:r>
            <a:r>
              <a:rPr lang="en-US" sz="2400" spc="-5" dirty="0" err="1">
                <a:solidFill>
                  <a:srgbClr val="002060"/>
                </a:solidFill>
                <a:ea typeface="Times New Roman" panose="02020603050405020304" pitchFamily="18" charset="0"/>
                <a:cs typeface="Times New Roman" panose="02020603050405020304" pitchFamily="18" charset="0"/>
              </a:rPr>
              <a:t>Ch</a:t>
            </a:r>
            <a:r>
              <a:rPr lang="en-US" sz="2400" spc="-5" dirty="0" err="1">
                <a:solidFill>
                  <a:srgbClr val="002060"/>
                </a:solidFill>
                <a:ea typeface="Arial" panose="020B0604020202020204" pitchFamily="34" charset="0"/>
                <a:cs typeface="Times New Roman" panose="02020603050405020304" pitchFamily="18" charset="0"/>
              </a:rPr>
              <a:t>ấ</a:t>
            </a:r>
            <a:r>
              <a:rPr lang="en-US" sz="2400" spc="-5" dirty="0" err="1">
                <a:solidFill>
                  <a:srgbClr val="002060"/>
                </a:solidFill>
                <a:ea typeface="Times New Roman" panose="02020603050405020304" pitchFamily="18" charset="0"/>
                <a:cs typeface="Times New Roman" panose="02020603050405020304" pitchFamily="18" charset="0"/>
              </a:rPr>
              <a:t>t</a:t>
            </a:r>
            <a:r>
              <a:rPr lang="en-US" sz="2400" spc="105" dirty="0">
                <a:solidFill>
                  <a:srgbClr val="002060"/>
                </a:solidFill>
                <a:ea typeface="Times New Roman" panose="02020603050405020304" pitchFamily="18" charset="0"/>
                <a:cs typeface="Times New Roman" panose="02020603050405020304" pitchFamily="18" charset="0"/>
              </a:rPr>
              <a:t> </a:t>
            </a:r>
            <a:r>
              <a:rPr lang="en-US" sz="2400" spc="-5" dirty="0" err="1">
                <a:solidFill>
                  <a:srgbClr val="002060"/>
                </a:solidFill>
                <a:ea typeface="Times New Roman" panose="02020603050405020304" pitchFamily="18" charset="0"/>
                <a:cs typeface="Times New Roman" panose="02020603050405020304" pitchFamily="18" charset="0"/>
              </a:rPr>
              <a:t>l</a:t>
            </a:r>
            <a:r>
              <a:rPr lang="en-US" sz="2400" spc="-5" dirty="0" err="1">
                <a:solidFill>
                  <a:srgbClr val="002060"/>
                </a:solidFill>
                <a:ea typeface="Arial" panose="020B0604020202020204" pitchFamily="34" charset="0"/>
                <a:cs typeface="Times New Roman" panose="02020603050405020304" pitchFamily="18" charset="0"/>
              </a:rPr>
              <a:t>ượ</a:t>
            </a:r>
            <a:r>
              <a:rPr lang="en-US" sz="2400" spc="-5" dirty="0" err="1">
                <a:solidFill>
                  <a:srgbClr val="002060"/>
                </a:solidFill>
                <a:ea typeface="Times New Roman" panose="02020603050405020304" pitchFamily="18" charset="0"/>
                <a:cs typeface="Times New Roman" panose="02020603050405020304" pitchFamily="18" charset="0"/>
              </a:rPr>
              <a:t>ng</a:t>
            </a:r>
            <a:r>
              <a:rPr lang="en-US" sz="2400" spc="95" dirty="0">
                <a:solidFill>
                  <a:srgbClr val="002060"/>
                </a:solidFill>
                <a:ea typeface="Times New Roman" panose="02020603050405020304" pitchFamily="18" charset="0"/>
                <a:cs typeface="Times New Roman" panose="02020603050405020304" pitchFamily="18" charset="0"/>
              </a:rPr>
              <a:t> </a:t>
            </a:r>
            <a:r>
              <a:rPr lang="en-US" sz="2400" spc="-5" dirty="0" err="1">
                <a:solidFill>
                  <a:srgbClr val="002060"/>
                </a:solidFill>
                <a:ea typeface="Times New Roman" panose="02020603050405020304" pitchFamily="18" charset="0"/>
                <a:cs typeface="Times New Roman" panose="02020603050405020304" pitchFamily="18" charset="0"/>
              </a:rPr>
              <a:t>ngu</a:t>
            </a:r>
            <a:r>
              <a:rPr lang="en-US" sz="2400" spc="-5" dirty="0" err="1">
                <a:solidFill>
                  <a:srgbClr val="002060"/>
                </a:solidFill>
                <a:ea typeface="Arial" panose="020B0604020202020204" pitchFamily="34" charset="0"/>
                <a:cs typeface="Times New Roman" panose="02020603050405020304" pitchFamily="18" charset="0"/>
              </a:rPr>
              <a:t>ồ</a:t>
            </a:r>
            <a:r>
              <a:rPr lang="en-US" sz="2400" spc="-5" dirty="0" err="1">
                <a:solidFill>
                  <a:srgbClr val="002060"/>
                </a:solidFill>
                <a:ea typeface="Times New Roman" panose="02020603050405020304" pitchFamily="18" charset="0"/>
                <a:cs typeface="Times New Roman" panose="02020603050405020304" pitchFamily="18" charset="0"/>
              </a:rPr>
              <a:t>n</a:t>
            </a:r>
            <a:r>
              <a:rPr lang="en-US" sz="2400" spc="275" dirty="0">
                <a:solidFill>
                  <a:srgbClr val="002060"/>
                </a:solidFill>
                <a:ea typeface="Times New Roman" panose="02020603050405020304" pitchFamily="18" charset="0"/>
                <a:cs typeface="Times New Roman" panose="02020603050405020304" pitchFamily="18" charset="0"/>
              </a:rPr>
              <a:t> </a:t>
            </a:r>
            <a:r>
              <a:rPr lang="en-US" sz="2400" spc="-5" dirty="0">
                <a:solidFill>
                  <a:srgbClr val="002060"/>
                </a:solidFill>
                <a:ea typeface="Times New Roman" panose="02020603050405020304" pitchFamily="18" charset="0"/>
                <a:cs typeface="Times New Roman" panose="02020603050405020304" pitchFamily="18" charset="0"/>
              </a:rPr>
              <a:t>lao</a:t>
            </a:r>
            <a:r>
              <a:rPr lang="en-US" sz="2400" dirty="0">
                <a:solidFill>
                  <a:srgbClr val="002060"/>
                </a:solidFill>
                <a:ea typeface="Times New Roman" panose="02020603050405020304" pitchFamily="18" charset="0"/>
                <a:cs typeface="Times New Roman" panose="02020603050405020304" pitchFamily="18" charset="0"/>
              </a:rPr>
              <a:t> </a:t>
            </a:r>
            <a:r>
              <a:rPr lang="en-US" sz="2400" spc="-5" dirty="0" err="1">
                <a:solidFill>
                  <a:srgbClr val="002060"/>
                </a:solidFill>
                <a:ea typeface="Arial" panose="020B0604020202020204" pitchFamily="34" charset="0"/>
                <a:cs typeface="Times New Roman" panose="02020603050405020304" pitchFamily="18" charset="0"/>
              </a:rPr>
              <a:t>độ</a:t>
            </a:r>
            <a:r>
              <a:rPr lang="en-US" sz="2400" spc="-5" dirty="0" err="1">
                <a:solidFill>
                  <a:srgbClr val="002060"/>
                </a:solidFill>
                <a:ea typeface="Times New Roman" panose="02020603050405020304" pitchFamily="18" charset="0"/>
                <a:cs typeface="Times New Roman" panose="02020603050405020304" pitchFamily="18" charset="0"/>
              </a:rPr>
              <a:t>ng</a:t>
            </a:r>
            <a:r>
              <a:rPr lang="en-US" sz="2400" dirty="0">
                <a:solidFill>
                  <a:srgbClr val="002060"/>
                </a:solidFill>
                <a:ea typeface="Times New Roman" panose="02020603050405020304" pitchFamily="18" charset="0"/>
                <a:cs typeface="Times New Roman" panose="02020603050405020304" pitchFamily="18" charset="0"/>
              </a:rPr>
              <a:t> </a:t>
            </a:r>
            <a:r>
              <a:rPr lang="en-US" sz="2400" spc="-5" dirty="0" err="1">
                <a:solidFill>
                  <a:srgbClr val="002060"/>
                </a:solidFill>
                <a:ea typeface="Arial" panose="020B0604020202020204" pitchFamily="34" charset="0"/>
                <a:cs typeface="Times New Roman" panose="02020603050405020304" pitchFamily="18" charset="0"/>
              </a:rPr>
              <a:t>đ</a:t>
            </a:r>
            <a:r>
              <a:rPr lang="en-US" sz="2400" spc="-5" dirty="0" err="1">
                <a:solidFill>
                  <a:srgbClr val="002060"/>
                </a:solidFill>
                <a:ea typeface="Times New Roman" panose="02020603050405020304" pitchFamily="18" charset="0"/>
                <a:cs typeface="Times New Roman" panose="02020603050405020304" pitchFamily="18" charset="0"/>
              </a:rPr>
              <a:t>ang</a:t>
            </a:r>
            <a:r>
              <a:rPr lang="en-US" sz="2400" dirty="0">
                <a:solidFill>
                  <a:srgbClr val="002060"/>
                </a:solidFill>
                <a:ea typeface="Times New Roman" panose="02020603050405020304" pitchFamily="18" charset="0"/>
                <a:cs typeface="Times New Roman" panose="02020603050405020304" pitchFamily="18" charset="0"/>
              </a:rPr>
              <a:t> </a:t>
            </a:r>
            <a:r>
              <a:rPr lang="en-US" sz="2400" spc="-5" dirty="0" err="1">
                <a:solidFill>
                  <a:srgbClr val="002060"/>
                </a:solidFill>
                <a:ea typeface="Arial" panose="020B0604020202020204" pitchFamily="34" charset="0"/>
                <a:cs typeface="Times New Roman" panose="02020603050405020304" pitchFamily="18" charset="0"/>
              </a:rPr>
              <a:t>đượ</a:t>
            </a:r>
            <a:r>
              <a:rPr lang="en-US" sz="2400" spc="-5" dirty="0" err="1">
                <a:solidFill>
                  <a:srgbClr val="002060"/>
                </a:solidFill>
                <a:ea typeface="Times New Roman" panose="02020603050405020304" pitchFamily="18" charset="0"/>
                <a:cs typeface="Times New Roman" panose="02020603050405020304" pitchFamily="18" charset="0"/>
              </a:rPr>
              <a:t>c</a:t>
            </a:r>
            <a:r>
              <a:rPr lang="en-US" sz="2400" dirty="0">
                <a:solidFill>
                  <a:srgbClr val="002060"/>
                </a:solidFill>
                <a:ea typeface="Times New Roman" panose="02020603050405020304" pitchFamily="18" charset="0"/>
                <a:cs typeface="Times New Roman" panose="02020603050405020304" pitchFamily="18" charset="0"/>
              </a:rPr>
              <a:t> </a:t>
            </a:r>
            <a:r>
              <a:rPr lang="en-US" sz="2400" spc="-5" dirty="0" err="1">
                <a:solidFill>
                  <a:srgbClr val="C00000"/>
                </a:solidFill>
                <a:ea typeface="Times New Roman" panose="02020603050405020304" pitchFamily="18" charset="0"/>
                <a:cs typeface="Times New Roman" panose="02020603050405020304" pitchFamily="18" charset="0"/>
              </a:rPr>
              <a:t>nâng</a:t>
            </a:r>
            <a:r>
              <a:rPr lang="en-US" sz="2400" dirty="0">
                <a:solidFill>
                  <a:srgbClr val="C00000"/>
                </a:solidFill>
                <a:ea typeface="Times New Roman" panose="02020603050405020304" pitchFamily="18" charset="0"/>
                <a:cs typeface="Times New Roman" panose="02020603050405020304" pitchFamily="18" charset="0"/>
              </a:rPr>
              <a:t> </a:t>
            </a:r>
            <a:r>
              <a:rPr lang="en-US" sz="2400" dirty="0" err="1">
                <a:solidFill>
                  <a:srgbClr val="C00000"/>
                </a:solidFill>
                <a:ea typeface="Times New Roman" panose="02020603050405020304" pitchFamily="18" charset="0"/>
                <a:cs typeface="Times New Roman" panose="02020603050405020304" pitchFamily="18" charset="0"/>
              </a:rPr>
              <a:t>cao</a:t>
            </a:r>
            <a:r>
              <a:rPr lang="en-US" sz="2400" dirty="0">
                <a:solidFill>
                  <a:srgbClr val="002060"/>
                </a:solidFill>
                <a:ea typeface="Times New Roman" panose="02020603050405020304" pitchFamily="18" charset="0"/>
                <a:cs typeface="Times New Roman" panose="02020603050405020304" pitchFamily="18" charset="0"/>
              </a:rPr>
              <a:t>.</a:t>
            </a:r>
          </a:p>
        </p:txBody>
      </p:sp>
      <p:sp>
        <p:nvSpPr>
          <p:cNvPr id="7" name="Rectangle 6">
            <a:extLst>
              <a:ext uri="{FF2B5EF4-FFF2-40B4-BE49-F238E27FC236}">
                <a16:creationId xmlns:a16="http://schemas.microsoft.com/office/drawing/2014/main" id="{D13EDBDE-A918-4523-83B4-AC2D5F860D2B}"/>
              </a:ext>
            </a:extLst>
          </p:cNvPr>
          <p:cNvSpPr/>
          <p:nvPr/>
        </p:nvSpPr>
        <p:spPr>
          <a:xfrm>
            <a:off x="8128781" y="2230703"/>
            <a:ext cx="3825602" cy="3519361"/>
          </a:xfrm>
          <a:prstGeom prst="rect">
            <a:avLst/>
          </a:prstGeom>
        </p:spPr>
        <p:txBody>
          <a:bodyPr wrap="square">
            <a:spAutoFit/>
          </a:bodyPr>
          <a:lstStyle/>
          <a:p>
            <a:pPr marR="177800" algn="just">
              <a:lnSpc>
                <a:spcPct val="115000"/>
              </a:lnSpc>
            </a:pPr>
            <a:r>
              <a:rPr lang="vi-VN" sz="2400" dirty="0">
                <a:solidFill>
                  <a:srgbClr val="002060"/>
                </a:solidFill>
                <a:ea typeface="Times New Roman" panose="02020603050405020304" pitchFamily="18" charset="0"/>
                <a:cs typeface="Times New Roman" panose="02020603050405020304" pitchFamily="18" charset="0"/>
              </a:rPr>
              <a:t>- C</a:t>
            </a:r>
            <a:r>
              <a:rPr lang="en-US" sz="2400" dirty="0">
                <a:solidFill>
                  <a:srgbClr val="002060"/>
                </a:solidFill>
                <a:ea typeface="Times New Roman" panose="02020603050405020304" pitchFamily="18" charset="0"/>
                <a:cs typeface="Times New Roman" panose="02020603050405020304" pitchFamily="18" charset="0"/>
              </a:rPr>
              <a:t>ó</a:t>
            </a:r>
            <a:r>
              <a:rPr lang="en-US" sz="2400" spc="50" dirty="0">
                <a:solidFill>
                  <a:srgbClr val="002060"/>
                </a:solidFill>
                <a:ea typeface="Times New Roman" panose="02020603050405020304" pitchFamily="18" charset="0"/>
                <a:cs typeface="Times New Roman" panose="02020603050405020304" pitchFamily="18" charset="0"/>
              </a:rPr>
              <a:t> </a:t>
            </a:r>
            <a:r>
              <a:rPr lang="en-US" sz="2400" spc="-5" dirty="0" err="1">
                <a:solidFill>
                  <a:srgbClr val="002060"/>
                </a:solidFill>
                <a:ea typeface="Times New Roman" panose="02020603050405020304" pitchFamily="18" charset="0"/>
                <a:cs typeface="Times New Roman" panose="02020603050405020304" pitchFamily="18" charset="0"/>
              </a:rPr>
              <a:t>h</a:t>
            </a:r>
            <a:r>
              <a:rPr lang="en-US" sz="2400" spc="-5" dirty="0" err="1">
                <a:solidFill>
                  <a:srgbClr val="002060"/>
                </a:solidFill>
                <a:ea typeface="Arial" panose="020B0604020202020204" pitchFamily="34" charset="0"/>
                <a:cs typeface="Times New Roman" panose="02020603050405020304" pitchFamily="18" charset="0"/>
              </a:rPr>
              <a:t>ạ</a:t>
            </a:r>
            <a:r>
              <a:rPr lang="en-US" sz="2400" spc="-5" dirty="0" err="1">
                <a:solidFill>
                  <a:srgbClr val="002060"/>
                </a:solidFill>
                <a:ea typeface="Times New Roman" panose="02020603050405020304" pitchFamily="18" charset="0"/>
                <a:cs typeface="Times New Roman" panose="02020603050405020304" pitchFamily="18" charset="0"/>
              </a:rPr>
              <a:t>n</a:t>
            </a:r>
            <a:r>
              <a:rPr lang="en-US" sz="2400" spc="45" dirty="0">
                <a:solidFill>
                  <a:srgbClr val="002060"/>
                </a:solidFill>
                <a:ea typeface="Times New Roman" panose="02020603050405020304" pitchFamily="18" charset="0"/>
                <a:cs typeface="Times New Roman" panose="02020603050405020304" pitchFamily="18" charset="0"/>
              </a:rPr>
              <a:t> </a:t>
            </a:r>
            <a:r>
              <a:rPr lang="en-US" sz="2400" spc="-5" dirty="0" err="1">
                <a:solidFill>
                  <a:srgbClr val="002060"/>
                </a:solidFill>
                <a:ea typeface="Times New Roman" panose="02020603050405020304" pitchFamily="18" charset="0"/>
                <a:cs typeface="Times New Roman" panose="02020603050405020304" pitchFamily="18" charset="0"/>
              </a:rPr>
              <a:t>ch</a:t>
            </a:r>
            <a:r>
              <a:rPr lang="en-US" sz="2400" spc="-5" dirty="0" err="1">
                <a:solidFill>
                  <a:srgbClr val="002060"/>
                </a:solidFill>
                <a:ea typeface="Arial" panose="020B0604020202020204" pitchFamily="34" charset="0"/>
                <a:cs typeface="Times New Roman" panose="02020603050405020304" pitchFamily="18" charset="0"/>
              </a:rPr>
              <a:t>ế</a:t>
            </a:r>
            <a:r>
              <a:rPr lang="en-US" sz="2400" spc="40" dirty="0">
                <a:solidFill>
                  <a:srgbClr val="002060"/>
                </a:solidFill>
                <a:ea typeface="Arial" panose="020B0604020202020204" pitchFamily="34" charset="0"/>
                <a:cs typeface="Times New Roman" panose="02020603050405020304" pitchFamily="18" charset="0"/>
              </a:rPr>
              <a:t> </a:t>
            </a:r>
            <a:r>
              <a:rPr lang="en-US" sz="2400" spc="-5" dirty="0" err="1">
                <a:solidFill>
                  <a:srgbClr val="002060"/>
                </a:solidFill>
                <a:ea typeface="Times New Roman" panose="02020603050405020304" pitchFamily="18" charset="0"/>
                <a:cs typeface="Times New Roman" panose="02020603050405020304" pitchFamily="18" charset="0"/>
              </a:rPr>
              <a:t>v</a:t>
            </a:r>
            <a:r>
              <a:rPr lang="en-US" sz="2400" spc="-5" dirty="0" err="1">
                <a:solidFill>
                  <a:srgbClr val="002060"/>
                </a:solidFill>
                <a:ea typeface="Arial" panose="020B0604020202020204" pitchFamily="34" charset="0"/>
                <a:cs typeface="Times New Roman" panose="02020603050405020304" pitchFamily="18" charset="0"/>
              </a:rPr>
              <a:t>ề</a:t>
            </a:r>
            <a:r>
              <a:rPr lang="en-US" sz="2400" spc="55" dirty="0">
                <a:solidFill>
                  <a:srgbClr val="002060"/>
                </a:solidFill>
                <a:ea typeface="Arial" panose="020B0604020202020204" pitchFamily="34" charset="0"/>
                <a:cs typeface="Times New Roman" panose="02020603050405020304" pitchFamily="18" charset="0"/>
              </a:rPr>
              <a:t> </a:t>
            </a:r>
            <a:r>
              <a:rPr lang="en-US" sz="2400" spc="-5" dirty="0" err="1">
                <a:solidFill>
                  <a:srgbClr val="C00000"/>
                </a:solidFill>
                <a:ea typeface="Times New Roman" panose="02020603050405020304" pitchFamily="18" charset="0"/>
                <a:cs typeface="Times New Roman" panose="02020603050405020304" pitchFamily="18" charset="0"/>
              </a:rPr>
              <a:t>th</a:t>
            </a:r>
            <a:r>
              <a:rPr lang="en-US" sz="2400" spc="-5" dirty="0" err="1">
                <a:solidFill>
                  <a:srgbClr val="C00000"/>
                </a:solidFill>
                <a:ea typeface="Arial" panose="020B0604020202020204" pitchFamily="34" charset="0"/>
                <a:cs typeface="Times New Roman" panose="02020603050405020304" pitchFamily="18" charset="0"/>
              </a:rPr>
              <a:t>ể</a:t>
            </a:r>
            <a:r>
              <a:rPr lang="en-US" sz="2400" spc="40" dirty="0">
                <a:solidFill>
                  <a:srgbClr val="C00000"/>
                </a:solidFill>
                <a:ea typeface="Arial" panose="020B0604020202020204" pitchFamily="34" charset="0"/>
                <a:cs typeface="Times New Roman" panose="02020603050405020304" pitchFamily="18" charset="0"/>
              </a:rPr>
              <a:t> </a:t>
            </a:r>
            <a:r>
              <a:rPr lang="en-US" sz="2400" spc="-5" dirty="0" err="1">
                <a:solidFill>
                  <a:srgbClr val="C00000"/>
                </a:solidFill>
                <a:ea typeface="Times New Roman" panose="02020603050405020304" pitchFamily="18" charset="0"/>
                <a:cs typeface="Times New Roman" panose="02020603050405020304" pitchFamily="18" charset="0"/>
              </a:rPr>
              <a:t>l</a:t>
            </a:r>
            <a:r>
              <a:rPr lang="en-US" sz="2400" spc="-5" dirty="0" err="1">
                <a:solidFill>
                  <a:srgbClr val="C00000"/>
                </a:solidFill>
                <a:ea typeface="Arial" panose="020B0604020202020204" pitchFamily="34" charset="0"/>
                <a:cs typeface="Times New Roman" panose="02020603050405020304" pitchFamily="18" charset="0"/>
              </a:rPr>
              <a:t>ự</a:t>
            </a:r>
            <a:r>
              <a:rPr lang="en-US" sz="2400" spc="-5" dirty="0" err="1">
                <a:solidFill>
                  <a:srgbClr val="C00000"/>
                </a:solidFill>
                <a:ea typeface="Times New Roman" panose="02020603050405020304" pitchFamily="18" charset="0"/>
                <a:cs typeface="Times New Roman" panose="02020603050405020304" pitchFamily="18" charset="0"/>
              </a:rPr>
              <a:t>c</a:t>
            </a:r>
            <a:r>
              <a:rPr lang="en-US" sz="2400" spc="45" dirty="0">
                <a:solidFill>
                  <a:srgbClr val="C00000"/>
                </a:solidFill>
                <a:ea typeface="Times New Roman" panose="02020603050405020304" pitchFamily="18" charset="0"/>
                <a:cs typeface="Times New Roman" panose="02020603050405020304" pitchFamily="18" charset="0"/>
              </a:rPr>
              <a:t> </a:t>
            </a:r>
            <a:r>
              <a:rPr lang="en-US" sz="2400" dirty="0" err="1">
                <a:solidFill>
                  <a:srgbClr val="002060"/>
                </a:solidFill>
                <a:ea typeface="Times New Roman" panose="02020603050405020304" pitchFamily="18" charset="0"/>
                <a:cs typeface="Times New Roman" panose="02020603050405020304" pitchFamily="18" charset="0"/>
              </a:rPr>
              <a:t>và</a:t>
            </a:r>
            <a:r>
              <a:rPr lang="en-US" sz="2400" spc="50" dirty="0">
                <a:solidFill>
                  <a:srgbClr val="002060"/>
                </a:solidFill>
                <a:ea typeface="Times New Roman" panose="02020603050405020304" pitchFamily="18" charset="0"/>
                <a:cs typeface="Times New Roman" panose="02020603050405020304" pitchFamily="18" charset="0"/>
              </a:rPr>
              <a:t> </a:t>
            </a:r>
            <a:r>
              <a:rPr lang="en-US" sz="2400" dirty="0" err="1">
                <a:solidFill>
                  <a:srgbClr val="002060"/>
                </a:solidFill>
                <a:ea typeface="Times New Roman" panose="02020603050405020304" pitchFamily="18" charset="0"/>
                <a:cs typeface="Times New Roman" panose="02020603050405020304" pitchFamily="18" charset="0"/>
              </a:rPr>
              <a:t>trình</a:t>
            </a:r>
            <a:r>
              <a:rPr lang="en-US" sz="2400" spc="45" dirty="0">
                <a:solidFill>
                  <a:srgbClr val="002060"/>
                </a:solidFill>
                <a:ea typeface="Times New Roman" panose="02020603050405020304" pitchFamily="18" charset="0"/>
                <a:cs typeface="Times New Roman" panose="02020603050405020304" pitchFamily="18" charset="0"/>
              </a:rPr>
              <a:t> </a:t>
            </a:r>
            <a:r>
              <a:rPr lang="en-US" sz="2400" spc="-5" dirty="0" err="1">
                <a:solidFill>
                  <a:srgbClr val="002060"/>
                </a:solidFill>
                <a:ea typeface="Arial" panose="020B0604020202020204" pitchFamily="34" charset="0"/>
                <a:cs typeface="Times New Roman" panose="02020603050405020304" pitchFamily="18" charset="0"/>
              </a:rPr>
              <a:t>độ</a:t>
            </a:r>
            <a:r>
              <a:rPr lang="en-US" sz="2400" spc="45" dirty="0">
                <a:solidFill>
                  <a:srgbClr val="002060"/>
                </a:solidFill>
                <a:ea typeface="Arial" panose="020B0604020202020204" pitchFamily="34" charset="0"/>
                <a:cs typeface="Times New Roman" panose="02020603050405020304" pitchFamily="18" charset="0"/>
              </a:rPr>
              <a:t> </a:t>
            </a:r>
            <a:r>
              <a:rPr lang="en-US" sz="2400" spc="-5" dirty="0" err="1">
                <a:solidFill>
                  <a:srgbClr val="002060"/>
                </a:solidFill>
                <a:ea typeface="Times New Roman" panose="02020603050405020304" pitchFamily="18" charset="0"/>
                <a:cs typeface="Times New Roman" panose="02020603050405020304" pitchFamily="18" charset="0"/>
              </a:rPr>
              <a:t>chuyên</a:t>
            </a:r>
            <a:r>
              <a:rPr lang="en-US" sz="2400" spc="195" dirty="0">
                <a:solidFill>
                  <a:srgbClr val="002060"/>
                </a:solidFill>
                <a:ea typeface="Times New Roman" panose="02020603050405020304" pitchFamily="18" charset="0"/>
                <a:cs typeface="Times New Roman" panose="02020603050405020304" pitchFamily="18" charset="0"/>
              </a:rPr>
              <a:t> </a:t>
            </a:r>
            <a:r>
              <a:rPr lang="en-US" sz="2400" dirty="0" err="1">
                <a:solidFill>
                  <a:srgbClr val="002060"/>
                </a:solidFill>
                <a:ea typeface="Times New Roman" panose="02020603050405020304" pitchFamily="18" charset="0"/>
                <a:cs typeface="Times New Roman" panose="02020603050405020304" pitchFamily="18" charset="0"/>
              </a:rPr>
              <a:t>môn</a:t>
            </a:r>
            <a:r>
              <a:rPr lang="vi-VN" sz="2400" dirty="0">
                <a:solidFill>
                  <a:srgbClr val="002060"/>
                </a:solidFill>
                <a:ea typeface="Times New Roman" panose="02020603050405020304" pitchFamily="18" charset="0"/>
                <a:cs typeface="Times New Roman" panose="02020603050405020304" pitchFamily="18" charset="0"/>
              </a:rPr>
              <a:t>.</a:t>
            </a:r>
            <a:endParaRPr lang="en-US" sz="2400" dirty="0">
              <a:solidFill>
                <a:srgbClr val="002060"/>
              </a:solidFill>
              <a:ea typeface="Times New Roman" panose="02020603050405020304" pitchFamily="18" charset="0"/>
              <a:cs typeface="Times New Roman" panose="02020603050405020304" pitchFamily="18" charset="0"/>
            </a:endParaRPr>
          </a:p>
          <a:p>
            <a:pPr marR="177800" algn="just">
              <a:lnSpc>
                <a:spcPct val="115000"/>
              </a:lnSpc>
            </a:pPr>
            <a:r>
              <a:rPr lang="vi-VN" sz="2400" dirty="0">
                <a:solidFill>
                  <a:srgbClr val="002060"/>
                </a:solidFill>
                <a:ea typeface="Times New Roman" panose="02020603050405020304" pitchFamily="18" charset="0"/>
                <a:cs typeface="Times New Roman" panose="02020603050405020304" pitchFamily="18" charset="0"/>
              </a:rPr>
              <a:t>- </a:t>
            </a:r>
            <a:r>
              <a:rPr lang="en-US" sz="2400" dirty="0" err="1">
                <a:solidFill>
                  <a:srgbClr val="002060"/>
                </a:solidFill>
                <a:ea typeface="Times New Roman" panose="02020603050405020304" pitchFamily="18" charset="0"/>
                <a:cs typeface="Times New Roman" panose="02020603050405020304" pitchFamily="18" charset="0"/>
              </a:rPr>
              <a:t>Thiếu</a:t>
            </a:r>
            <a:r>
              <a:rPr lang="vi-VN" sz="2400" dirty="0">
                <a:solidFill>
                  <a:srgbClr val="002060"/>
                </a:solidFill>
                <a:ea typeface="Times New Roman" panose="02020603050405020304" pitchFamily="18" charset="0"/>
                <a:cs typeface="Times New Roman" panose="02020603050405020304" pitchFamily="18" charset="0"/>
              </a:rPr>
              <a:t> </a:t>
            </a:r>
            <a:r>
              <a:rPr lang="vi-VN" sz="2400" dirty="0">
                <a:solidFill>
                  <a:srgbClr val="C00000"/>
                </a:solidFill>
                <a:ea typeface="Times New Roman" panose="02020603050405020304" pitchFamily="18" charset="0"/>
                <a:cs typeface="Times New Roman" panose="02020603050405020304" pitchFamily="18" charset="0"/>
              </a:rPr>
              <a:t>tác phong</a:t>
            </a:r>
            <a:r>
              <a:rPr lang="en-US" sz="2400" dirty="0">
                <a:solidFill>
                  <a:srgbClr val="C00000"/>
                </a:solidFill>
                <a:ea typeface="Times New Roman" panose="02020603050405020304" pitchFamily="18" charset="0"/>
                <a:cs typeface="Times New Roman" panose="02020603050405020304" pitchFamily="18" charset="0"/>
              </a:rPr>
              <a:t> </a:t>
            </a:r>
            <a:r>
              <a:rPr lang="en-US" sz="2400" dirty="0" err="1">
                <a:solidFill>
                  <a:srgbClr val="002060"/>
                </a:solidFill>
                <a:ea typeface="Times New Roman" panose="02020603050405020304" pitchFamily="18" charset="0"/>
                <a:cs typeface="Times New Roman" panose="02020603050405020304" pitchFamily="18" charset="0"/>
              </a:rPr>
              <a:t>công</a:t>
            </a:r>
            <a:r>
              <a:rPr lang="en-US" sz="2400" dirty="0">
                <a:solidFill>
                  <a:srgbClr val="002060"/>
                </a:solidFill>
                <a:ea typeface="Times New Roman" panose="02020603050405020304" pitchFamily="18" charset="0"/>
                <a:cs typeface="Times New Roman" panose="02020603050405020304" pitchFamily="18" charset="0"/>
              </a:rPr>
              <a:t> </a:t>
            </a:r>
            <a:r>
              <a:rPr lang="en-US" sz="2400" dirty="0" err="1">
                <a:solidFill>
                  <a:srgbClr val="002060"/>
                </a:solidFill>
                <a:ea typeface="Times New Roman" panose="02020603050405020304" pitchFamily="18" charset="0"/>
                <a:cs typeface="Times New Roman" panose="02020603050405020304" pitchFamily="18" charset="0"/>
              </a:rPr>
              <a:t>nghiệp</a:t>
            </a:r>
            <a:r>
              <a:rPr lang="vi-VN" sz="2400" dirty="0">
                <a:solidFill>
                  <a:srgbClr val="002060"/>
                </a:solidFill>
                <a:ea typeface="Times New Roman" panose="02020603050405020304" pitchFamily="18" charset="0"/>
                <a:cs typeface="Times New Roman" panose="02020603050405020304" pitchFamily="18" charset="0"/>
              </a:rPr>
              <a:t>, kỷ luật chưa cao</a:t>
            </a:r>
            <a:endParaRPr lang="en-US" sz="2400" dirty="0">
              <a:solidFill>
                <a:srgbClr val="002060"/>
              </a:solidFill>
              <a:ea typeface="Times New Roman" panose="02020603050405020304" pitchFamily="18" charset="0"/>
              <a:cs typeface="Times New Roman" panose="02020603050405020304" pitchFamily="18" charset="0"/>
            </a:endParaRPr>
          </a:p>
          <a:p>
            <a:pPr marR="177800" algn="just">
              <a:lnSpc>
                <a:spcPct val="115000"/>
              </a:lnSpc>
            </a:pPr>
            <a:r>
              <a:rPr lang="en-US" sz="2400" dirty="0">
                <a:solidFill>
                  <a:srgbClr val="002060"/>
                </a:solidFill>
                <a:ea typeface="Times New Roman" panose="02020603050405020304" pitchFamily="18" charset="0"/>
                <a:cs typeface="Times New Roman" panose="02020603050405020304" pitchFamily="18" charset="0"/>
              </a:rPr>
              <a:t>- </a:t>
            </a:r>
            <a:r>
              <a:rPr lang="en-US" sz="2400" dirty="0" err="1">
                <a:solidFill>
                  <a:srgbClr val="C00000"/>
                </a:solidFill>
                <a:ea typeface="Times New Roman" panose="02020603050405020304" pitchFamily="18" charset="0"/>
                <a:cs typeface="Times New Roman" panose="02020603050405020304" pitchFamily="18" charset="0"/>
              </a:rPr>
              <a:t>Phân</a:t>
            </a:r>
            <a:r>
              <a:rPr lang="en-US" sz="2400" dirty="0">
                <a:solidFill>
                  <a:srgbClr val="C00000"/>
                </a:solidFill>
                <a:ea typeface="Times New Roman" panose="02020603050405020304" pitchFamily="18" charset="0"/>
                <a:cs typeface="Times New Roman" panose="02020603050405020304" pitchFamily="18" charset="0"/>
              </a:rPr>
              <a:t> </a:t>
            </a:r>
            <a:r>
              <a:rPr lang="en-US" sz="2400" dirty="0" err="1">
                <a:solidFill>
                  <a:srgbClr val="C00000"/>
                </a:solidFill>
                <a:ea typeface="Times New Roman" panose="02020603050405020304" pitchFamily="18" charset="0"/>
                <a:cs typeface="Times New Roman" panose="02020603050405020304" pitchFamily="18" charset="0"/>
              </a:rPr>
              <a:t>bố</a:t>
            </a:r>
            <a:r>
              <a:rPr lang="en-US" sz="2400" dirty="0">
                <a:solidFill>
                  <a:srgbClr val="C00000"/>
                </a:solidFill>
                <a:ea typeface="Times New Roman" panose="02020603050405020304" pitchFamily="18" charset="0"/>
                <a:cs typeface="Times New Roman" panose="02020603050405020304" pitchFamily="18" charset="0"/>
              </a:rPr>
              <a:t> </a:t>
            </a:r>
            <a:r>
              <a:rPr lang="en-US" sz="2400" dirty="0">
                <a:solidFill>
                  <a:srgbClr val="002060"/>
                </a:solidFill>
                <a:ea typeface="Times New Roman" panose="02020603050405020304" pitchFamily="18" charset="0"/>
                <a:cs typeface="Times New Roman" panose="02020603050405020304" pitchFamily="18" charset="0"/>
              </a:rPr>
              <a:t>lao </a:t>
            </a:r>
            <a:r>
              <a:rPr lang="en-US" sz="2400" dirty="0" err="1">
                <a:solidFill>
                  <a:srgbClr val="002060"/>
                </a:solidFill>
                <a:ea typeface="Times New Roman" panose="02020603050405020304" pitchFamily="18" charset="0"/>
                <a:cs typeface="Times New Roman" panose="02020603050405020304" pitchFamily="18" charset="0"/>
              </a:rPr>
              <a:t>động</a:t>
            </a:r>
            <a:r>
              <a:rPr lang="en-US" sz="2400" dirty="0">
                <a:solidFill>
                  <a:srgbClr val="002060"/>
                </a:solidFill>
                <a:ea typeface="Times New Roman" panose="02020603050405020304" pitchFamily="18" charset="0"/>
                <a:cs typeface="Times New Roman" panose="02020603050405020304" pitchFamily="18" charset="0"/>
              </a:rPr>
              <a:t> </a:t>
            </a:r>
            <a:r>
              <a:rPr lang="en-US" sz="2400" dirty="0" err="1">
                <a:solidFill>
                  <a:srgbClr val="002060"/>
                </a:solidFill>
                <a:ea typeface="Times New Roman" panose="02020603050405020304" pitchFamily="18" charset="0"/>
                <a:cs typeface="Times New Roman" panose="02020603050405020304" pitchFamily="18" charset="0"/>
              </a:rPr>
              <a:t>chưa</a:t>
            </a:r>
            <a:r>
              <a:rPr lang="en-US" sz="2400" dirty="0">
                <a:solidFill>
                  <a:srgbClr val="002060"/>
                </a:solidFill>
                <a:ea typeface="Times New Roman" panose="02020603050405020304" pitchFamily="18" charset="0"/>
                <a:cs typeface="Times New Roman" panose="02020603050405020304" pitchFamily="18" charset="0"/>
              </a:rPr>
              <a:t> </a:t>
            </a:r>
            <a:r>
              <a:rPr lang="en-US" sz="2400" dirty="0" err="1">
                <a:solidFill>
                  <a:srgbClr val="002060"/>
                </a:solidFill>
                <a:ea typeface="Times New Roman" panose="02020603050405020304" pitchFamily="18" charset="0"/>
                <a:cs typeface="Times New Roman" panose="02020603050405020304" pitchFamily="18" charset="0"/>
              </a:rPr>
              <a:t>hợp</a:t>
            </a:r>
            <a:r>
              <a:rPr lang="en-US" sz="2400" dirty="0">
                <a:solidFill>
                  <a:srgbClr val="002060"/>
                </a:solidFill>
                <a:ea typeface="Times New Roman" panose="02020603050405020304" pitchFamily="18" charset="0"/>
                <a:cs typeface="Times New Roman" panose="02020603050405020304" pitchFamily="18" charset="0"/>
              </a:rPr>
              <a:t> </a:t>
            </a:r>
            <a:r>
              <a:rPr lang="en-US" sz="2400" dirty="0" err="1">
                <a:solidFill>
                  <a:srgbClr val="002060"/>
                </a:solidFill>
                <a:ea typeface="Times New Roman" panose="02020603050405020304" pitchFamily="18" charset="0"/>
                <a:cs typeface="Times New Roman" panose="02020603050405020304" pitchFamily="18" charset="0"/>
              </a:rPr>
              <a:t>lí</a:t>
            </a:r>
            <a:r>
              <a:rPr lang="en-US" sz="2400" dirty="0">
                <a:solidFill>
                  <a:srgbClr val="002060"/>
                </a:solidFill>
                <a:ea typeface="Times New Roman" panose="02020603050405020304" pitchFamily="18" charset="0"/>
                <a:cs typeface="Times New Roman" panose="02020603050405020304" pitchFamily="18" charset="0"/>
              </a:rPr>
              <a:t>.</a:t>
            </a:r>
          </a:p>
          <a:p>
            <a:pPr marR="177800" algn="just">
              <a:lnSpc>
                <a:spcPct val="115000"/>
              </a:lnSpc>
            </a:pPr>
            <a:r>
              <a:rPr lang="en-US" sz="2400" dirty="0">
                <a:solidFill>
                  <a:srgbClr val="002060"/>
                </a:solidFill>
                <a:ea typeface="Times New Roman" panose="02020603050405020304" pitchFamily="18" charset="0"/>
                <a:cs typeface="Times New Roman" panose="02020603050405020304" pitchFamily="18" charset="0"/>
              </a:rPr>
              <a:t>- </a:t>
            </a:r>
            <a:r>
              <a:rPr lang="en-US" sz="2400" dirty="0" err="1">
                <a:solidFill>
                  <a:srgbClr val="C00000"/>
                </a:solidFill>
                <a:ea typeface="Times New Roman" panose="02020603050405020304" pitchFamily="18" charset="0"/>
                <a:cs typeface="Times New Roman" panose="02020603050405020304" pitchFamily="18" charset="0"/>
              </a:rPr>
              <a:t>Năng</a:t>
            </a:r>
            <a:r>
              <a:rPr lang="en-US" sz="2400" dirty="0">
                <a:solidFill>
                  <a:srgbClr val="C00000"/>
                </a:solidFill>
                <a:ea typeface="Times New Roman" panose="02020603050405020304" pitchFamily="18" charset="0"/>
                <a:cs typeface="Times New Roman" panose="02020603050405020304" pitchFamily="18" charset="0"/>
              </a:rPr>
              <a:t> </a:t>
            </a:r>
            <a:r>
              <a:rPr lang="en-US" sz="2400" dirty="0" err="1">
                <a:solidFill>
                  <a:srgbClr val="C00000"/>
                </a:solidFill>
                <a:ea typeface="Times New Roman" panose="02020603050405020304" pitchFamily="18" charset="0"/>
                <a:cs typeface="Times New Roman" panose="02020603050405020304" pitchFamily="18" charset="0"/>
              </a:rPr>
              <a:t>suất</a:t>
            </a:r>
            <a:r>
              <a:rPr lang="en-US" sz="2400" dirty="0">
                <a:solidFill>
                  <a:srgbClr val="C00000"/>
                </a:solidFill>
                <a:ea typeface="Times New Roman" panose="02020603050405020304" pitchFamily="18" charset="0"/>
                <a:cs typeface="Times New Roman" panose="02020603050405020304" pitchFamily="18" charset="0"/>
              </a:rPr>
              <a:t> </a:t>
            </a:r>
            <a:r>
              <a:rPr lang="en-US" sz="2400" dirty="0">
                <a:solidFill>
                  <a:srgbClr val="002060"/>
                </a:solidFill>
                <a:ea typeface="Times New Roman" panose="02020603050405020304" pitchFamily="18" charset="0"/>
                <a:cs typeface="Times New Roman" panose="02020603050405020304" pitchFamily="18" charset="0"/>
              </a:rPr>
              <a:t>lao </a:t>
            </a:r>
            <a:r>
              <a:rPr lang="en-US" sz="2400" dirty="0" err="1">
                <a:solidFill>
                  <a:srgbClr val="002060"/>
                </a:solidFill>
                <a:ea typeface="Times New Roman" panose="02020603050405020304" pitchFamily="18" charset="0"/>
                <a:cs typeface="Times New Roman" panose="02020603050405020304" pitchFamily="18" charset="0"/>
              </a:rPr>
              <a:t>động</a:t>
            </a:r>
            <a:r>
              <a:rPr lang="en-US" sz="2400" dirty="0">
                <a:solidFill>
                  <a:srgbClr val="002060"/>
                </a:solidFill>
                <a:ea typeface="Times New Roman" panose="02020603050405020304" pitchFamily="18" charset="0"/>
                <a:cs typeface="Times New Roman" panose="02020603050405020304" pitchFamily="18" charset="0"/>
              </a:rPr>
              <a:t> </a:t>
            </a:r>
            <a:r>
              <a:rPr lang="en-US" sz="2400" dirty="0" err="1">
                <a:solidFill>
                  <a:srgbClr val="002060"/>
                </a:solidFill>
                <a:ea typeface="Times New Roman" panose="02020603050405020304" pitchFamily="18" charset="0"/>
                <a:cs typeface="Times New Roman" panose="02020603050405020304" pitchFamily="18" charset="0"/>
              </a:rPr>
              <a:t>thấp</a:t>
            </a:r>
            <a:endParaRPr lang="en-US" sz="2400" dirty="0">
              <a:solidFill>
                <a:srgbClr val="002060"/>
              </a:solidFill>
              <a:ea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8C551372-2DF0-4B3C-A4C0-B0A802F5E3CA}"/>
              </a:ext>
            </a:extLst>
          </p:cNvPr>
          <p:cNvSpPr/>
          <p:nvPr/>
        </p:nvSpPr>
        <p:spPr>
          <a:xfrm>
            <a:off x="297607" y="2655239"/>
            <a:ext cx="3825602" cy="1984261"/>
          </a:xfrm>
          <a:prstGeom prst="rect">
            <a:avLst/>
          </a:prstGeom>
        </p:spPr>
        <p:txBody>
          <a:bodyPr wrap="square">
            <a:spAutoFit/>
          </a:bodyPr>
          <a:lstStyle/>
          <a:p>
            <a:pPr algn="just">
              <a:lnSpc>
                <a:spcPct val="112000"/>
              </a:lnSpc>
            </a:pPr>
            <a:r>
              <a:rPr lang="en-US" sz="2800" dirty="0">
                <a:solidFill>
                  <a:srgbClr val="002060"/>
                </a:solidFill>
              </a:rPr>
              <a:t>- Lao </a:t>
            </a:r>
            <a:r>
              <a:rPr lang="en-US" sz="2800" dirty="0" err="1">
                <a:solidFill>
                  <a:srgbClr val="002060"/>
                </a:solidFill>
              </a:rPr>
              <a:t>động</a:t>
            </a:r>
            <a:r>
              <a:rPr lang="en-US" sz="2800" dirty="0">
                <a:solidFill>
                  <a:srgbClr val="002060"/>
                </a:solidFill>
              </a:rPr>
              <a:t> </a:t>
            </a:r>
            <a:r>
              <a:rPr lang="en-US" sz="2800" dirty="0" err="1">
                <a:solidFill>
                  <a:srgbClr val="C00000"/>
                </a:solidFill>
              </a:rPr>
              <a:t>đông</a:t>
            </a:r>
            <a:r>
              <a:rPr lang="en-US" sz="2800" dirty="0">
                <a:solidFill>
                  <a:srgbClr val="002060"/>
                </a:solidFill>
              </a:rPr>
              <a:t>, </a:t>
            </a:r>
            <a:r>
              <a:rPr lang="en-US" sz="2800" dirty="0" err="1">
                <a:solidFill>
                  <a:srgbClr val="C00000"/>
                </a:solidFill>
              </a:rPr>
              <a:t>tăng</a:t>
            </a:r>
            <a:r>
              <a:rPr lang="en-US" sz="2800" dirty="0">
                <a:solidFill>
                  <a:srgbClr val="C00000"/>
                </a:solidFill>
              </a:rPr>
              <a:t> </a:t>
            </a:r>
            <a:r>
              <a:rPr lang="en-US" sz="2800" dirty="0" err="1">
                <a:solidFill>
                  <a:srgbClr val="C00000"/>
                </a:solidFill>
              </a:rPr>
              <a:t>nhanh</a:t>
            </a:r>
            <a:r>
              <a:rPr lang="en-US" sz="2800" dirty="0">
                <a:solidFill>
                  <a:srgbClr val="C00000"/>
                </a:solidFill>
              </a:rPr>
              <a:t> </a:t>
            </a:r>
            <a:r>
              <a:rPr lang="en-US" sz="2800" i="1" dirty="0">
                <a:solidFill>
                  <a:schemeClr val="bg2">
                    <a:lumMod val="10000"/>
                  </a:schemeClr>
                </a:solidFill>
              </a:rPr>
              <a:t>(</a:t>
            </a:r>
            <a:r>
              <a:rPr lang="en-US" sz="2800" i="1" dirty="0" err="1">
                <a:solidFill>
                  <a:schemeClr val="bg2">
                    <a:lumMod val="10000"/>
                  </a:schemeClr>
                </a:solidFill>
              </a:rPr>
              <a:t>trung</a:t>
            </a:r>
            <a:r>
              <a:rPr lang="en-US" sz="2800" i="1" dirty="0">
                <a:solidFill>
                  <a:schemeClr val="bg2">
                    <a:lumMod val="10000"/>
                  </a:schemeClr>
                </a:solidFill>
              </a:rPr>
              <a:t> </a:t>
            </a:r>
            <a:r>
              <a:rPr lang="en-US" sz="2800" i="1" dirty="0" err="1">
                <a:solidFill>
                  <a:schemeClr val="bg2">
                    <a:lumMod val="10000"/>
                  </a:schemeClr>
                </a:solidFill>
              </a:rPr>
              <a:t>bình</a:t>
            </a:r>
            <a:r>
              <a:rPr lang="en-US" sz="2800" i="1" dirty="0">
                <a:solidFill>
                  <a:schemeClr val="bg2">
                    <a:lumMod val="10000"/>
                  </a:schemeClr>
                </a:solidFill>
              </a:rPr>
              <a:t> </a:t>
            </a:r>
            <a:r>
              <a:rPr lang="en-US" sz="2800" i="1" dirty="0" err="1">
                <a:solidFill>
                  <a:schemeClr val="bg2">
                    <a:lumMod val="10000"/>
                  </a:schemeClr>
                </a:solidFill>
              </a:rPr>
              <a:t>mỗi</a:t>
            </a:r>
            <a:r>
              <a:rPr lang="en-US" sz="2800" i="1" dirty="0">
                <a:solidFill>
                  <a:schemeClr val="bg2">
                    <a:lumMod val="10000"/>
                  </a:schemeClr>
                </a:solidFill>
              </a:rPr>
              <a:t> </a:t>
            </a:r>
            <a:r>
              <a:rPr lang="en-US" sz="2800" i="1" dirty="0" err="1">
                <a:solidFill>
                  <a:schemeClr val="bg2">
                    <a:lumMod val="10000"/>
                  </a:schemeClr>
                </a:solidFill>
              </a:rPr>
              <a:t>năm</a:t>
            </a:r>
            <a:r>
              <a:rPr lang="en-US" sz="2800" i="1" dirty="0">
                <a:solidFill>
                  <a:schemeClr val="bg2">
                    <a:lumMod val="10000"/>
                  </a:schemeClr>
                </a:solidFill>
              </a:rPr>
              <a:t> </a:t>
            </a:r>
            <a:r>
              <a:rPr lang="en-US" sz="2800" i="1" dirty="0" err="1">
                <a:solidFill>
                  <a:schemeClr val="bg2">
                    <a:lumMod val="10000"/>
                  </a:schemeClr>
                </a:solidFill>
              </a:rPr>
              <a:t>tăng</a:t>
            </a:r>
            <a:r>
              <a:rPr lang="en-US" sz="2800" i="1" dirty="0">
                <a:solidFill>
                  <a:schemeClr val="bg2">
                    <a:lumMod val="10000"/>
                  </a:schemeClr>
                </a:solidFill>
              </a:rPr>
              <a:t> </a:t>
            </a:r>
            <a:r>
              <a:rPr lang="en-US" sz="2800" i="1" dirty="0" err="1">
                <a:solidFill>
                  <a:schemeClr val="bg2">
                    <a:lumMod val="10000"/>
                  </a:schemeClr>
                </a:solidFill>
              </a:rPr>
              <a:t>khoảng</a:t>
            </a:r>
            <a:r>
              <a:rPr lang="en-US" sz="2800" i="1" dirty="0">
                <a:solidFill>
                  <a:schemeClr val="bg2">
                    <a:lumMod val="10000"/>
                  </a:schemeClr>
                </a:solidFill>
              </a:rPr>
              <a:t> 1 </a:t>
            </a:r>
            <a:r>
              <a:rPr lang="en-US" sz="2800" i="1" dirty="0" err="1">
                <a:solidFill>
                  <a:schemeClr val="bg2">
                    <a:lumMod val="10000"/>
                  </a:schemeClr>
                </a:solidFill>
              </a:rPr>
              <a:t>triệu</a:t>
            </a:r>
            <a:r>
              <a:rPr lang="en-US" sz="2800" i="1" dirty="0">
                <a:solidFill>
                  <a:schemeClr val="bg2">
                    <a:lumMod val="10000"/>
                  </a:schemeClr>
                </a:solidFill>
              </a:rPr>
              <a:t> lao </a:t>
            </a:r>
            <a:r>
              <a:rPr lang="en-US" sz="2800" i="1" dirty="0" err="1">
                <a:solidFill>
                  <a:schemeClr val="bg2">
                    <a:lumMod val="10000"/>
                  </a:schemeClr>
                </a:solidFill>
              </a:rPr>
              <a:t>động</a:t>
            </a:r>
            <a:r>
              <a:rPr lang="en-US" sz="2800" i="1" dirty="0">
                <a:solidFill>
                  <a:schemeClr val="bg2">
                    <a:lumMod val="10000"/>
                  </a:schemeClr>
                </a:solidFill>
              </a:rPr>
              <a:t>)</a:t>
            </a:r>
          </a:p>
        </p:txBody>
      </p:sp>
      <p:sp>
        <p:nvSpPr>
          <p:cNvPr id="9" name="Rectangle 8">
            <a:extLst>
              <a:ext uri="{FF2B5EF4-FFF2-40B4-BE49-F238E27FC236}">
                <a16:creationId xmlns:a16="http://schemas.microsoft.com/office/drawing/2014/main" id="{E2DA58D5-2D3C-49ED-B98E-80B01198C033}"/>
              </a:ext>
            </a:extLst>
          </p:cNvPr>
          <p:cNvSpPr/>
          <p:nvPr/>
        </p:nvSpPr>
        <p:spPr>
          <a:xfrm>
            <a:off x="399703" y="880696"/>
            <a:ext cx="4601788" cy="643894"/>
          </a:xfrm>
          <a:prstGeom prst="rect">
            <a:avLst/>
          </a:prstGeom>
        </p:spPr>
        <p:txBody>
          <a:bodyPr wrap="square">
            <a:spAutoFit/>
          </a:bodyPr>
          <a:lstStyle/>
          <a:p>
            <a:pPr algn="just">
              <a:lnSpc>
                <a:spcPct val="112000"/>
              </a:lnSpc>
            </a:pPr>
            <a:r>
              <a:rPr lang="en-US" sz="3200" dirty="0">
                <a:solidFill>
                  <a:srgbClr val="FF0000"/>
                </a:solidFill>
              </a:rPr>
              <a:t>1. </a:t>
            </a:r>
            <a:r>
              <a:rPr lang="en-US" sz="3200" dirty="0" err="1">
                <a:solidFill>
                  <a:srgbClr val="FF0000"/>
                </a:solidFill>
              </a:rPr>
              <a:t>Nguồn</a:t>
            </a:r>
            <a:r>
              <a:rPr lang="en-US" sz="3200" dirty="0">
                <a:solidFill>
                  <a:srgbClr val="FF0000"/>
                </a:solidFill>
              </a:rPr>
              <a:t> lao </a:t>
            </a:r>
            <a:r>
              <a:rPr lang="en-US" sz="3200" dirty="0" err="1">
                <a:solidFill>
                  <a:srgbClr val="FF0000"/>
                </a:solidFill>
              </a:rPr>
              <a:t>động</a:t>
            </a:r>
            <a:endParaRPr lang="en-US" sz="3200" dirty="0">
              <a:solidFill>
                <a:srgbClr val="FF0000"/>
              </a:solidFill>
            </a:endParaRPr>
          </a:p>
        </p:txBody>
      </p:sp>
      <p:pic>
        <p:nvPicPr>
          <p:cNvPr id="11" name="Picture 2" descr="Covid-19 crisis: 6 pragmatic money tips if you have lost your job ...">
            <a:extLst>
              <a:ext uri="{FF2B5EF4-FFF2-40B4-BE49-F238E27FC236}">
                <a16:creationId xmlns:a16="http://schemas.microsoft.com/office/drawing/2014/main" id="{A45CB928-C0AF-421C-BB6E-2AB64C9AB918}"/>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0113667" y="296053"/>
            <a:ext cx="1840716" cy="1023131"/>
          </a:xfrm>
          <a:prstGeom prst="rect">
            <a:avLst/>
          </a:prstGeom>
          <a:noFill/>
          <a:extLst>
            <a:ext uri="{909E8E84-426E-40DD-AFC4-6F175D3DCCD1}">
              <a14:hiddenFill xmlns:a14="http://schemas.microsoft.com/office/drawing/2010/main">
                <a:solidFill>
                  <a:srgbClr val="FFFFFF"/>
                </a:solidFill>
              </a14:hiddenFill>
            </a:ext>
          </a:extLst>
        </p:spPr>
      </p:pic>
      <p:sp>
        <p:nvSpPr>
          <p:cNvPr id="13" name="Frame 12">
            <a:extLst>
              <a:ext uri="{FF2B5EF4-FFF2-40B4-BE49-F238E27FC236}">
                <a16:creationId xmlns:a16="http://schemas.microsoft.com/office/drawing/2014/main" id="{023B0E3F-C8E2-47CD-8FEB-10867FFB3495}"/>
              </a:ext>
            </a:extLst>
          </p:cNvPr>
          <p:cNvSpPr/>
          <p:nvPr/>
        </p:nvSpPr>
        <p:spPr>
          <a:xfrm>
            <a:off x="0" y="0"/>
            <a:ext cx="12192000" cy="6858000"/>
          </a:xfrm>
          <a:prstGeom prst="frame">
            <a:avLst>
              <a:gd name="adj1" fmla="val 291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005629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1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left)">
                                      <p:cBhvr>
                                        <p:cTn id="12" dur="1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wipe(up)">
                                      <p:cBhvr>
                                        <p:cTn id="17" dur="1500"/>
                                        <p:tgtEl>
                                          <p:spTgt spid="6">
                                            <p:txEl>
                                              <p:pRg st="0" end="0"/>
                                            </p:txEl>
                                          </p:spTgt>
                                        </p:tgtEl>
                                      </p:cBhvr>
                                    </p:animEffect>
                                  </p:childTnLst>
                                </p:cTn>
                              </p:par>
                            </p:childTnLst>
                          </p:cTn>
                        </p:par>
                        <p:par>
                          <p:cTn id="18" fill="hold">
                            <p:stCondLst>
                              <p:cond delay="1500"/>
                            </p:stCondLst>
                            <p:childTnLst>
                              <p:par>
                                <p:cTn id="19" presetID="22" presetClass="entr" presetSubtype="1" fill="hold" grpId="0" nodeType="afterEffect">
                                  <p:stCondLst>
                                    <p:cond delay="0"/>
                                  </p:stCondLst>
                                  <p:childTnLst>
                                    <p:set>
                                      <p:cBhvr>
                                        <p:cTn id="20" dur="1" fill="hold">
                                          <p:stCondLst>
                                            <p:cond delay="0"/>
                                          </p:stCondLst>
                                        </p:cTn>
                                        <p:tgtEl>
                                          <p:spTgt spid="6">
                                            <p:txEl>
                                              <p:pRg st="1" end="1"/>
                                            </p:txEl>
                                          </p:spTgt>
                                        </p:tgtEl>
                                        <p:attrNameLst>
                                          <p:attrName>style.visibility</p:attrName>
                                        </p:attrNameLst>
                                      </p:cBhvr>
                                      <p:to>
                                        <p:strVal val="visible"/>
                                      </p:to>
                                    </p:set>
                                    <p:animEffect transition="in" filter="wipe(up)">
                                      <p:cBhvr>
                                        <p:cTn id="21" dur="1500"/>
                                        <p:tgtEl>
                                          <p:spTgt spid="6">
                                            <p:txEl>
                                              <p:pRg st="1" end="1"/>
                                            </p:txEl>
                                          </p:spTgt>
                                        </p:tgtEl>
                                      </p:cBhvr>
                                    </p:animEffect>
                                  </p:childTnLst>
                                </p:cTn>
                              </p:par>
                            </p:childTnLst>
                          </p:cTn>
                        </p:par>
                        <p:par>
                          <p:cTn id="22" fill="hold">
                            <p:stCondLst>
                              <p:cond delay="3000"/>
                            </p:stCondLst>
                            <p:childTnLst>
                              <p:par>
                                <p:cTn id="23" presetID="22" presetClass="entr" presetSubtype="1" fill="hold" grpId="0" nodeType="afterEffect">
                                  <p:stCondLst>
                                    <p:cond delay="0"/>
                                  </p:stCondLst>
                                  <p:childTnLst>
                                    <p:set>
                                      <p:cBhvr>
                                        <p:cTn id="24" dur="1" fill="hold">
                                          <p:stCondLst>
                                            <p:cond delay="0"/>
                                          </p:stCondLst>
                                        </p:cTn>
                                        <p:tgtEl>
                                          <p:spTgt spid="6">
                                            <p:txEl>
                                              <p:pRg st="2" end="2"/>
                                            </p:txEl>
                                          </p:spTgt>
                                        </p:tgtEl>
                                        <p:attrNameLst>
                                          <p:attrName>style.visibility</p:attrName>
                                        </p:attrNameLst>
                                      </p:cBhvr>
                                      <p:to>
                                        <p:strVal val="visible"/>
                                      </p:to>
                                    </p:set>
                                    <p:animEffect transition="in" filter="wipe(up)">
                                      <p:cBhvr>
                                        <p:cTn id="25" dur="1500"/>
                                        <p:tgtEl>
                                          <p:spTgt spid="6">
                                            <p:txEl>
                                              <p:pRg st="2" end="2"/>
                                            </p:txEl>
                                          </p:spTgt>
                                        </p:tgtEl>
                                      </p:cBhvr>
                                    </p:animEffect>
                                  </p:childTnLst>
                                </p:cTn>
                              </p:par>
                            </p:childTnLst>
                          </p:cTn>
                        </p:par>
                        <p:par>
                          <p:cTn id="26" fill="hold">
                            <p:stCondLst>
                              <p:cond delay="4500"/>
                            </p:stCondLst>
                            <p:childTnLst>
                              <p:par>
                                <p:cTn id="27" presetID="22" presetClass="entr" presetSubtype="1" fill="hold" grpId="0" nodeType="afterEffect">
                                  <p:stCondLst>
                                    <p:cond delay="0"/>
                                  </p:stCondLst>
                                  <p:childTnLst>
                                    <p:set>
                                      <p:cBhvr>
                                        <p:cTn id="28" dur="1" fill="hold">
                                          <p:stCondLst>
                                            <p:cond delay="0"/>
                                          </p:stCondLst>
                                        </p:cTn>
                                        <p:tgtEl>
                                          <p:spTgt spid="6">
                                            <p:txEl>
                                              <p:pRg st="3" end="3"/>
                                            </p:txEl>
                                          </p:spTgt>
                                        </p:tgtEl>
                                        <p:attrNameLst>
                                          <p:attrName>style.visibility</p:attrName>
                                        </p:attrNameLst>
                                      </p:cBhvr>
                                      <p:to>
                                        <p:strVal val="visible"/>
                                      </p:to>
                                    </p:set>
                                    <p:animEffect transition="in" filter="wipe(up)">
                                      <p:cBhvr>
                                        <p:cTn id="29" dur="1500"/>
                                        <p:tgtEl>
                                          <p:spTgt spid="6">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1" fill="hold" grpId="0" nodeType="clickEffect">
                                  <p:stCondLst>
                                    <p:cond delay="0"/>
                                  </p:stCondLst>
                                  <p:childTnLst>
                                    <p:set>
                                      <p:cBhvr>
                                        <p:cTn id="33" dur="1" fill="hold">
                                          <p:stCondLst>
                                            <p:cond delay="0"/>
                                          </p:stCondLst>
                                        </p:cTn>
                                        <p:tgtEl>
                                          <p:spTgt spid="7">
                                            <p:txEl>
                                              <p:pRg st="0" end="0"/>
                                            </p:txEl>
                                          </p:spTgt>
                                        </p:tgtEl>
                                        <p:attrNameLst>
                                          <p:attrName>style.visibility</p:attrName>
                                        </p:attrNameLst>
                                      </p:cBhvr>
                                      <p:to>
                                        <p:strVal val="visible"/>
                                      </p:to>
                                    </p:set>
                                    <p:animEffect transition="in" filter="wipe(up)">
                                      <p:cBhvr>
                                        <p:cTn id="34" dur="1500"/>
                                        <p:tgtEl>
                                          <p:spTgt spid="7">
                                            <p:txEl>
                                              <p:pRg st="0" end="0"/>
                                            </p:txEl>
                                          </p:spTgt>
                                        </p:tgtEl>
                                      </p:cBhvr>
                                    </p:animEffect>
                                  </p:childTnLst>
                                </p:cTn>
                              </p:par>
                            </p:childTnLst>
                          </p:cTn>
                        </p:par>
                        <p:par>
                          <p:cTn id="35" fill="hold">
                            <p:stCondLst>
                              <p:cond delay="1500"/>
                            </p:stCondLst>
                            <p:childTnLst>
                              <p:par>
                                <p:cTn id="36" presetID="22" presetClass="entr" presetSubtype="1" fill="hold" grpId="0" nodeType="afterEffect">
                                  <p:stCondLst>
                                    <p:cond delay="0"/>
                                  </p:stCondLst>
                                  <p:childTnLst>
                                    <p:set>
                                      <p:cBhvr>
                                        <p:cTn id="37" dur="1" fill="hold">
                                          <p:stCondLst>
                                            <p:cond delay="0"/>
                                          </p:stCondLst>
                                        </p:cTn>
                                        <p:tgtEl>
                                          <p:spTgt spid="7">
                                            <p:txEl>
                                              <p:pRg st="1" end="1"/>
                                            </p:txEl>
                                          </p:spTgt>
                                        </p:tgtEl>
                                        <p:attrNameLst>
                                          <p:attrName>style.visibility</p:attrName>
                                        </p:attrNameLst>
                                      </p:cBhvr>
                                      <p:to>
                                        <p:strVal val="visible"/>
                                      </p:to>
                                    </p:set>
                                    <p:animEffect transition="in" filter="wipe(up)">
                                      <p:cBhvr>
                                        <p:cTn id="38" dur="1500"/>
                                        <p:tgtEl>
                                          <p:spTgt spid="7">
                                            <p:txEl>
                                              <p:pRg st="1" end="1"/>
                                            </p:txEl>
                                          </p:spTgt>
                                        </p:tgtEl>
                                      </p:cBhvr>
                                    </p:animEffect>
                                  </p:childTnLst>
                                </p:cTn>
                              </p:par>
                            </p:childTnLst>
                          </p:cTn>
                        </p:par>
                        <p:par>
                          <p:cTn id="39" fill="hold">
                            <p:stCondLst>
                              <p:cond delay="3000"/>
                            </p:stCondLst>
                            <p:childTnLst>
                              <p:par>
                                <p:cTn id="40" presetID="22" presetClass="entr" presetSubtype="1" fill="hold" grpId="0" nodeType="afterEffect">
                                  <p:stCondLst>
                                    <p:cond delay="0"/>
                                  </p:stCondLst>
                                  <p:childTnLst>
                                    <p:set>
                                      <p:cBhvr>
                                        <p:cTn id="41" dur="1" fill="hold">
                                          <p:stCondLst>
                                            <p:cond delay="0"/>
                                          </p:stCondLst>
                                        </p:cTn>
                                        <p:tgtEl>
                                          <p:spTgt spid="7">
                                            <p:txEl>
                                              <p:pRg st="2" end="2"/>
                                            </p:txEl>
                                          </p:spTgt>
                                        </p:tgtEl>
                                        <p:attrNameLst>
                                          <p:attrName>style.visibility</p:attrName>
                                        </p:attrNameLst>
                                      </p:cBhvr>
                                      <p:to>
                                        <p:strVal val="visible"/>
                                      </p:to>
                                    </p:set>
                                    <p:animEffect transition="in" filter="wipe(up)">
                                      <p:cBhvr>
                                        <p:cTn id="42" dur="1500"/>
                                        <p:tgtEl>
                                          <p:spTgt spid="7">
                                            <p:txEl>
                                              <p:pRg st="2" end="2"/>
                                            </p:txEl>
                                          </p:spTgt>
                                        </p:tgtEl>
                                      </p:cBhvr>
                                    </p:animEffect>
                                  </p:childTnLst>
                                </p:cTn>
                              </p:par>
                            </p:childTnLst>
                          </p:cTn>
                        </p:par>
                        <p:par>
                          <p:cTn id="43" fill="hold">
                            <p:stCondLst>
                              <p:cond delay="4500"/>
                            </p:stCondLst>
                            <p:childTnLst>
                              <p:par>
                                <p:cTn id="44" presetID="22" presetClass="entr" presetSubtype="1" fill="hold" grpId="0" nodeType="afterEffect">
                                  <p:stCondLst>
                                    <p:cond delay="0"/>
                                  </p:stCondLst>
                                  <p:childTnLst>
                                    <p:set>
                                      <p:cBhvr>
                                        <p:cTn id="45" dur="1" fill="hold">
                                          <p:stCondLst>
                                            <p:cond delay="0"/>
                                          </p:stCondLst>
                                        </p:cTn>
                                        <p:tgtEl>
                                          <p:spTgt spid="7">
                                            <p:txEl>
                                              <p:pRg st="3" end="3"/>
                                            </p:txEl>
                                          </p:spTgt>
                                        </p:tgtEl>
                                        <p:attrNameLst>
                                          <p:attrName>style.visibility</p:attrName>
                                        </p:attrNameLst>
                                      </p:cBhvr>
                                      <p:to>
                                        <p:strVal val="visible"/>
                                      </p:to>
                                    </p:set>
                                    <p:animEffect transition="in" filter="wipe(up)">
                                      <p:cBhvr>
                                        <p:cTn id="46" dur="1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P spid="7" grpId="0" uiExpand="1" build="p"/>
      <p:bldP spid="8"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5103620D-CAC8-44D5-8675-81D0BA457DF1}"/>
              </a:ext>
            </a:extLst>
          </p:cNvPr>
          <p:cNvGrpSpPr/>
          <p:nvPr/>
        </p:nvGrpSpPr>
        <p:grpSpPr>
          <a:xfrm>
            <a:off x="3034143" y="29417"/>
            <a:ext cx="6123709" cy="646331"/>
            <a:chOff x="1399309" y="32676"/>
            <a:chExt cx="9393381" cy="646331"/>
          </a:xfrm>
        </p:grpSpPr>
        <p:sp>
          <p:nvSpPr>
            <p:cNvPr id="3" name="Rectangle: Rounded Corners 2">
              <a:extLst>
                <a:ext uri="{FF2B5EF4-FFF2-40B4-BE49-F238E27FC236}">
                  <a16:creationId xmlns:a16="http://schemas.microsoft.com/office/drawing/2014/main" id="{BE3E3023-B40B-44F3-8061-A2C60D5DB5D7}"/>
                </a:ext>
              </a:extLst>
            </p:cNvPr>
            <p:cNvSpPr/>
            <p:nvPr/>
          </p:nvSpPr>
          <p:spPr>
            <a:xfrm>
              <a:off x="1399309" y="41561"/>
              <a:ext cx="9393381" cy="637446"/>
            </a:xfrm>
            <a:prstGeom prst="roundRect">
              <a:avLst>
                <a:gd name="adj" fmla="val 5000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520AACB2-9AE8-44F4-A68A-CB8DE01988CF}"/>
                </a:ext>
              </a:extLst>
            </p:cNvPr>
            <p:cNvSpPr txBox="1"/>
            <p:nvPr/>
          </p:nvSpPr>
          <p:spPr>
            <a:xfrm>
              <a:off x="2217367" y="32676"/>
              <a:ext cx="7783617" cy="646331"/>
            </a:xfrm>
            <a:prstGeom prst="rect">
              <a:avLst/>
            </a:prstGeom>
            <a:noFill/>
          </p:spPr>
          <p:txBody>
            <a:bodyPr wrap="square" rtlCol="0">
              <a:spAutoFit/>
            </a:bodyPr>
            <a:lstStyle/>
            <a:p>
              <a:pPr algn="ctr"/>
              <a:r>
                <a:rPr lang="en-US" sz="3600" dirty="0">
                  <a:solidFill>
                    <a:srgbClr val="FFFF00"/>
                  </a:solidFill>
                  <a:effectLst>
                    <a:outerShdw blurRad="38100" dist="38100" dir="2700000" algn="tl">
                      <a:srgbClr val="000000">
                        <a:alpha val="43137"/>
                      </a:srgbClr>
                    </a:outerShdw>
                  </a:effectLst>
                  <a:latin typeface="+mj-lt"/>
                </a:rPr>
                <a:t>II. </a:t>
              </a:r>
              <a:r>
                <a:rPr lang="en-US" sz="3600" dirty="0" err="1">
                  <a:solidFill>
                    <a:srgbClr val="FFFF00"/>
                  </a:solidFill>
                  <a:effectLst>
                    <a:outerShdw blurRad="38100" dist="38100" dir="2700000" algn="tl">
                      <a:srgbClr val="000000">
                        <a:alpha val="43137"/>
                      </a:srgbClr>
                    </a:outerShdw>
                  </a:effectLst>
                  <a:latin typeface="+mj-lt"/>
                </a:rPr>
                <a:t>Vấn</a:t>
              </a:r>
              <a:r>
                <a:rPr lang="en-US" sz="3600" dirty="0">
                  <a:solidFill>
                    <a:srgbClr val="FFFF00"/>
                  </a:solidFill>
                  <a:effectLst>
                    <a:outerShdw blurRad="38100" dist="38100" dir="2700000" algn="tl">
                      <a:srgbClr val="000000">
                        <a:alpha val="43137"/>
                      </a:srgbClr>
                    </a:outerShdw>
                  </a:effectLst>
                  <a:latin typeface="+mj-lt"/>
                </a:rPr>
                <a:t> </a:t>
              </a:r>
              <a:r>
                <a:rPr lang="en-US" sz="3600" dirty="0" err="1">
                  <a:solidFill>
                    <a:srgbClr val="FFFF00"/>
                  </a:solidFill>
                  <a:effectLst>
                    <a:outerShdw blurRad="38100" dist="38100" dir="2700000" algn="tl">
                      <a:srgbClr val="000000">
                        <a:alpha val="43137"/>
                      </a:srgbClr>
                    </a:outerShdw>
                  </a:effectLst>
                  <a:latin typeface="+mj-lt"/>
                </a:rPr>
                <a:t>đề</a:t>
              </a:r>
              <a:r>
                <a:rPr lang="en-US" sz="3600" dirty="0">
                  <a:solidFill>
                    <a:srgbClr val="FFFF00"/>
                  </a:solidFill>
                  <a:effectLst>
                    <a:outerShdw blurRad="38100" dist="38100" dir="2700000" algn="tl">
                      <a:srgbClr val="000000">
                        <a:alpha val="43137"/>
                      </a:srgbClr>
                    </a:outerShdw>
                  </a:effectLst>
                  <a:latin typeface="+mj-lt"/>
                </a:rPr>
                <a:t> </a:t>
              </a:r>
              <a:r>
                <a:rPr lang="en-US" sz="3600" dirty="0" err="1">
                  <a:solidFill>
                    <a:srgbClr val="FFFF00"/>
                  </a:solidFill>
                  <a:effectLst>
                    <a:outerShdw blurRad="38100" dist="38100" dir="2700000" algn="tl">
                      <a:srgbClr val="000000">
                        <a:alpha val="43137"/>
                      </a:srgbClr>
                    </a:outerShdw>
                  </a:effectLst>
                  <a:latin typeface="+mj-lt"/>
                </a:rPr>
                <a:t>việc</a:t>
              </a:r>
              <a:r>
                <a:rPr lang="en-US" sz="3600" dirty="0">
                  <a:solidFill>
                    <a:srgbClr val="FFFF00"/>
                  </a:solidFill>
                  <a:effectLst>
                    <a:outerShdw blurRad="38100" dist="38100" dir="2700000" algn="tl">
                      <a:srgbClr val="000000">
                        <a:alpha val="43137"/>
                      </a:srgbClr>
                    </a:outerShdw>
                  </a:effectLst>
                  <a:latin typeface="+mj-lt"/>
                </a:rPr>
                <a:t> </a:t>
              </a:r>
              <a:r>
                <a:rPr lang="en-US" sz="3600" dirty="0" err="1">
                  <a:solidFill>
                    <a:srgbClr val="FFFF00"/>
                  </a:solidFill>
                  <a:effectLst>
                    <a:outerShdw blurRad="38100" dist="38100" dir="2700000" algn="tl">
                      <a:srgbClr val="000000">
                        <a:alpha val="43137"/>
                      </a:srgbClr>
                    </a:outerShdw>
                  </a:effectLst>
                  <a:latin typeface="+mj-lt"/>
                </a:rPr>
                <a:t>làm</a:t>
              </a:r>
              <a:endParaRPr lang="en-US" sz="3600" dirty="0">
                <a:solidFill>
                  <a:srgbClr val="FFFF00"/>
                </a:solidFill>
                <a:effectLst>
                  <a:outerShdw blurRad="38100" dist="38100" dir="2700000" algn="tl">
                    <a:srgbClr val="000000">
                      <a:alpha val="43137"/>
                    </a:srgbClr>
                  </a:outerShdw>
                </a:effectLst>
                <a:latin typeface="+mj-lt"/>
              </a:endParaRPr>
            </a:p>
          </p:txBody>
        </p:sp>
      </p:grpSp>
      <p:sp>
        <p:nvSpPr>
          <p:cNvPr id="5" name="TextBox 4">
            <a:extLst>
              <a:ext uri="{FF2B5EF4-FFF2-40B4-BE49-F238E27FC236}">
                <a16:creationId xmlns:a16="http://schemas.microsoft.com/office/drawing/2014/main" id="{93B5835B-99E7-4FD5-B4E1-67D9B1D4812E}"/>
              </a:ext>
            </a:extLst>
          </p:cNvPr>
          <p:cNvSpPr txBox="1"/>
          <p:nvPr/>
        </p:nvSpPr>
        <p:spPr>
          <a:xfrm>
            <a:off x="0" y="748731"/>
            <a:ext cx="12192000" cy="3108543"/>
          </a:xfrm>
          <a:prstGeom prst="rect">
            <a:avLst/>
          </a:prstGeom>
          <a:solidFill>
            <a:schemeClr val="accent6">
              <a:lumMod val="20000"/>
              <a:lumOff val="80000"/>
            </a:schemeClr>
          </a:solidFill>
        </p:spPr>
        <p:txBody>
          <a:bodyPr wrap="square" rtlCol="0">
            <a:spAutoFit/>
          </a:bodyPr>
          <a:lstStyle/>
          <a:p>
            <a:pPr marL="457200" indent="-457200" algn="just">
              <a:buFontTx/>
              <a:buChar char="-"/>
            </a:pPr>
            <a:r>
              <a:rPr lang="en-US" sz="2800" dirty="0" err="1" smtClean="0">
                <a:solidFill>
                  <a:srgbClr val="C00000"/>
                </a:solidFill>
              </a:rPr>
              <a:t>Việc</a:t>
            </a:r>
            <a:r>
              <a:rPr lang="en-US" sz="2800" dirty="0" smtClean="0">
                <a:solidFill>
                  <a:srgbClr val="C00000"/>
                </a:solidFill>
              </a:rPr>
              <a:t> </a:t>
            </a:r>
            <a:r>
              <a:rPr lang="en-US" sz="2800" dirty="0" err="1">
                <a:solidFill>
                  <a:srgbClr val="C00000"/>
                </a:solidFill>
              </a:rPr>
              <a:t>làm</a:t>
            </a:r>
            <a:r>
              <a:rPr lang="en-US" sz="2800" dirty="0">
                <a:solidFill>
                  <a:srgbClr val="C00000"/>
                </a:solidFill>
              </a:rPr>
              <a:t> </a:t>
            </a:r>
            <a:r>
              <a:rPr lang="en-US" sz="2800" dirty="0" err="1"/>
              <a:t>là</a:t>
            </a:r>
            <a:r>
              <a:rPr lang="en-US" sz="2800" dirty="0"/>
              <a:t> </a:t>
            </a:r>
            <a:r>
              <a:rPr lang="en-US" sz="2800" dirty="0" err="1"/>
              <a:t>vấn</a:t>
            </a:r>
            <a:r>
              <a:rPr lang="en-US" sz="2800" dirty="0"/>
              <a:t> </a:t>
            </a:r>
            <a:r>
              <a:rPr lang="en-US" sz="2800" dirty="0" err="1"/>
              <a:t>đề</a:t>
            </a:r>
            <a:r>
              <a:rPr lang="en-US" sz="2800" dirty="0"/>
              <a:t> </a:t>
            </a:r>
            <a:r>
              <a:rPr lang="en-US" sz="2800" dirty="0" err="1">
                <a:solidFill>
                  <a:srgbClr val="C00000"/>
                </a:solidFill>
              </a:rPr>
              <a:t>cấp</a:t>
            </a:r>
            <a:r>
              <a:rPr lang="en-US" sz="2800" dirty="0">
                <a:solidFill>
                  <a:srgbClr val="C00000"/>
                </a:solidFill>
              </a:rPr>
              <a:t> </a:t>
            </a:r>
            <a:r>
              <a:rPr lang="en-US" sz="2800" dirty="0" err="1">
                <a:solidFill>
                  <a:srgbClr val="C00000"/>
                </a:solidFill>
              </a:rPr>
              <a:t>bách</a:t>
            </a:r>
            <a:r>
              <a:rPr lang="en-US" sz="2800" dirty="0">
                <a:solidFill>
                  <a:srgbClr val="C00000"/>
                </a:solidFill>
              </a:rPr>
              <a:t> </a:t>
            </a:r>
            <a:r>
              <a:rPr lang="en-US" sz="2800" dirty="0"/>
              <a:t>ở </a:t>
            </a:r>
            <a:r>
              <a:rPr lang="en-US" sz="2800" dirty="0" err="1"/>
              <a:t>nước</a:t>
            </a:r>
            <a:r>
              <a:rPr lang="en-US" sz="2800" dirty="0"/>
              <a:t> ta. </a:t>
            </a:r>
            <a:endParaRPr lang="en-US" sz="2800" dirty="0" smtClean="0"/>
          </a:p>
          <a:p>
            <a:pPr marL="457200" indent="-457200" algn="just">
              <a:buFontTx/>
              <a:buChar char="-"/>
            </a:pPr>
            <a:r>
              <a:rPr lang="en-US" sz="2800" dirty="0" err="1" smtClean="0"/>
              <a:t>Nguyên</a:t>
            </a:r>
            <a:r>
              <a:rPr lang="en-US" sz="2800" dirty="0" smtClean="0"/>
              <a:t> </a:t>
            </a:r>
            <a:r>
              <a:rPr lang="en-US" sz="2800" dirty="0" err="1"/>
              <a:t>nhân</a:t>
            </a:r>
            <a:r>
              <a:rPr lang="en-US" sz="2800" dirty="0"/>
              <a:t>:</a:t>
            </a:r>
          </a:p>
          <a:p>
            <a:pPr algn="just"/>
            <a:r>
              <a:rPr lang="en-US" sz="2800" dirty="0"/>
              <a:t>+ Lao </a:t>
            </a:r>
            <a:r>
              <a:rPr lang="en-US" sz="2800" dirty="0" err="1"/>
              <a:t>động</a:t>
            </a:r>
            <a:r>
              <a:rPr lang="en-US" sz="2800" dirty="0"/>
              <a:t> </a:t>
            </a:r>
            <a:r>
              <a:rPr lang="en-US" sz="2800" dirty="0" err="1"/>
              <a:t>đông</a:t>
            </a:r>
            <a:r>
              <a:rPr lang="en-US" sz="2800" dirty="0"/>
              <a:t> </a:t>
            </a:r>
            <a:r>
              <a:rPr lang="en-US" sz="2800" dirty="0" err="1"/>
              <a:t>và</a:t>
            </a:r>
            <a:r>
              <a:rPr lang="en-US" sz="2800" dirty="0"/>
              <a:t> </a:t>
            </a:r>
            <a:r>
              <a:rPr lang="en-US" sz="2800" dirty="0" err="1"/>
              <a:t>tăng</a:t>
            </a:r>
            <a:r>
              <a:rPr lang="en-US" sz="2800" dirty="0"/>
              <a:t> </a:t>
            </a:r>
            <a:r>
              <a:rPr lang="en-US" sz="2800" dirty="0" err="1"/>
              <a:t>nhanh</a:t>
            </a:r>
            <a:endParaRPr lang="en-US" sz="2800" dirty="0"/>
          </a:p>
          <a:p>
            <a:pPr algn="just"/>
            <a:r>
              <a:rPr lang="en-US" sz="2800" dirty="0"/>
              <a:t>+ </a:t>
            </a:r>
            <a:r>
              <a:rPr lang="en-US" sz="2800" dirty="0" err="1"/>
              <a:t>Nền</a:t>
            </a:r>
            <a:r>
              <a:rPr lang="en-US" sz="2800" dirty="0"/>
              <a:t> </a:t>
            </a:r>
            <a:r>
              <a:rPr lang="en-US" sz="2800" dirty="0" err="1"/>
              <a:t>kinh</a:t>
            </a:r>
            <a:r>
              <a:rPr lang="en-US" sz="2800" dirty="0"/>
              <a:t> </a:t>
            </a:r>
            <a:r>
              <a:rPr lang="en-US" sz="2800" dirty="0" err="1"/>
              <a:t>tế</a:t>
            </a:r>
            <a:r>
              <a:rPr lang="en-US" sz="2800" dirty="0"/>
              <a:t> </a:t>
            </a:r>
            <a:r>
              <a:rPr lang="en-US" sz="2800" dirty="0" err="1">
                <a:solidFill>
                  <a:srgbClr val="C00000"/>
                </a:solidFill>
              </a:rPr>
              <a:t>ch</a:t>
            </a:r>
            <a:r>
              <a:rPr lang="vi-VN" sz="2800" dirty="0">
                <a:solidFill>
                  <a:srgbClr val="C00000"/>
                </a:solidFill>
              </a:rPr>
              <a:t>ư</a:t>
            </a:r>
            <a:r>
              <a:rPr lang="en-US" sz="2800" dirty="0">
                <a:solidFill>
                  <a:srgbClr val="C00000"/>
                </a:solidFill>
              </a:rPr>
              <a:t>a </a:t>
            </a:r>
            <a:r>
              <a:rPr lang="en-US" sz="2800" dirty="0" err="1">
                <a:solidFill>
                  <a:srgbClr val="C00000"/>
                </a:solidFill>
              </a:rPr>
              <a:t>phát</a:t>
            </a:r>
            <a:r>
              <a:rPr lang="en-US" sz="2800" dirty="0">
                <a:solidFill>
                  <a:srgbClr val="C00000"/>
                </a:solidFill>
              </a:rPr>
              <a:t> </a:t>
            </a:r>
            <a:r>
              <a:rPr lang="en-US" sz="2800" dirty="0" err="1">
                <a:solidFill>
                  <a:srgbClr val="C00000"/>
                </a:solidFill>
              </a:rPr>
              <a:t>triển</a:t>
            </a:r>
            <a:r>
              <a:rPr lang="en-US" sz="2800" dirty="0">
                <a:solidFill>
                  <a:srgbClr val="C00000"/>
                </a:solidFill>
              </a:rPr>
              <a:t> </a:t>
            </a:r>
            <a:r>
              <a:rPr lang="en-US" sz="2800" dirty="0"/>
              <a:t>=&gt; </a:t>
            </a:r>
            <a:r>
              <a:rPr lang="en-US" sz="2800" dirty="0" err="1"/>
              <a:t>gây</a:t>
            </a:r>
            <a:r>
              <a:rPr lang="en-US" sz="2800" dirty="0"/>
              <a:t> </a:t>
            </a:r>
            <a:r>
              <a:rPr lang="en-US" sz="2800" dirty="0" err="1">
                <a:solidFill>
                  <a:srgbClr val="C00000"/>
                </a:solidFill>
              </a:rPr>
              <a:t>sức</a:t>
            </a:r>
            <a:r>
              <a:rPr lang="en-US" sz="2800" dirty="0">
                <a:solidFill>
                  <a:srgbClr val="C00000"/>
                </a:solidFill>
              </a:rPr>
              <a:t> </a:t>
            </a:r>
            <a:r>
              <a:rPr lang="en-US" sz="2800" dirty="0" err="1">
                <a:solidFill>
                  <a:srgbClr val="C00000"/>
                </a:solidFill>
              </a:rPr>
              <a:t>ép</a:t>
            </a:r>
            <a:r>
              <a:rPr lang="en-US" sz="2800" dirty="0">
                <a:solidFill>
                  <a:srgbClr val="C00000"/>
                </a:solidFill>
              </a:rPr>
              <a:t> </a:t>
            </a:r>
            <a:r>
              <a:rPr lang="en-US" sz="2800" dirty="0" err="1"/>
              <a:t>đến</a:t>
            </a:r>
            <a:r>
              <a:rPr lang="en-US" sz="2800" dirty="0"/>
              <a:t> </a:t>
            </a:r>
            <a:r>
              <a:rPr lang="en-US" sz="2800" dirty="0" err="1"/>
              <a:t>vấn</a:t>
            </a:r>
            <a:r>
              <a:rPr lang="en-US" sz="2800" dirty="0"/>
              <a:t> </a:t>
            </a:r>
            <a:r>
              <a:rPr lang="en-US" sz="2800" dirty="0" err="1"/>
              <a:t>đề</a:t>
            </a:r>
            <a:r>
              <a:rPr lang="en-US" sz="2800" dirty="0"/>
              <a:t> </a:t>
            </a:r>
            <a:r>
              <a:rPr lang="en-US" sz="2800" dirty="0" err="1"/>
              <a:t>giải</a:t>
            </a:r>
            <a:r>
              <a:rPr lang="en-US" sz="2800" dirty="0"/>
              <a:t> </a:t>
            </a:r>
            <a:r>
              <a:rPr lang="en-US" sz="2800" dirty="0" err="1"/>
              <a:t>quyết</a:t>
            </a:r>
            <a:r>
              <a:rPr lang="en-US" sz="2800" dirty="0"/>
              <a:t> </a:t>
            </a:r>
            <a:r>
              <a:rPr lang="en-US" sz="2800" dirty="0" err="1"/>
              <a:t>việc</a:t>
            </a:r>
            <a:r>
              <a:rPr lang="en-US" sz="2800" dirty="0"/>
              <a:t> </a:t>
            </a:r>
            <a:r>
              <a:rPr lang="en-US" sz="2800" dirty="0" err="1"/>
              <a:t>làm</a:t>
            </a:r>
            <a:endParaRPr lang="en-US" sz="2800" dirty="0"/>
          </a:p>
          <a:p>
            <a:pPr algn="just"/>
            <a:r>
              <a:rPr lang="en-US" sz="2800" dirty="0"/>
              <a:t>+ </a:t>
            </a:r>
            <a:r>
              <a:rPr lang="en-US" sz="2800" dirty="0" err="1"/>
              <a:t>Năm</a:t>
            </a:r>
            <a:r>
              <a:rPr lang="en-US" sz="2800" dirty="0"/>
              <a:t> 2016, </a:t>
            </a:r>
            <a:r>
              <a:rPr lang="en-US" sz="2800" dirty="0" err="1"/>
              <a:t>tỉ</a:t>
            </a:r>
            <a:r>
              <a:rPr lang="en-US" sz="2800" dirty="0"/>
              <a:t> </a:t>
            </a:r>
            <a:r>
              <a:rPr lang="en-US" sz="2800" dirty="0" err="1"/>
              <a:t>lệ</a:t>
            </a:r>
            <a:r>
              <a:rPr lang="en-US" sz="2800" dirty="0"/>
              <a:t> </a:t>
            </a:r>
            <a:r>
              <a:rPr lang="en-US" sz="2800" dirty="0" err="1">
                <a:solidFill>
                  <a:srgbClr val="C00000"/>
                </a:solidFill>
              </a:rPr>
              <a:t>thất</a:t>
            </a:r>
            <a:r>
              <a:rPr lang="en-US" sz="2800" dirty="0">
                <a:solidFill>
                  <a:srgbClr val="C00000"/>
                </a:solidFill>
              </a:rPr>
              <a:t> </a:t>
            </a:r>
            <a:r>
              <a:rPr lang="en-US" sz="2800" dirty="0" err="1">
                <a:solidFill>
                  <a:srgbClr val="C00000"/>
                </a:solidFill>
              </a:rPr>
              <a:t>nghiệp</a:t>
            </a:r>
            <a:r>
              <a:rPr lang="en-US" sz="2800" dirty="0">
                <a:solidFill>
                  <a:srgbClr val="C00000"/>
                </a:solidFill>
              </a:rPr>
              <a:t> </a:t>
            </a:r>
            <a:r>
              <a:rPr lang="en-US" sz="2800" dirty="0"/>
              <a:t>ở </a:t>
            </a:r>
            <a:r>
              <a:rPr lang="en-US" sz="2800" dirty="0" err="1"/>
              <a:t>nước</a:t>
            </a:r>
            <a:r>
              <a:rPr lang="en-US" sz="2800" dirty="0"/>
              <a:t> ta </a:t>
            </a:r>
            <a:r>
              <a:rPr lang="en-US" sz="2800" dirty="0" err="1"/>
              <a:t>là</a:t>
            </a:r>
            <a:r>
              <a:rPr lang="en-US" sz="2800" dirty="0"/>
              <a:t> 2,3</a:t>
            </a:r>
            <a:r>
              <a:rPr lang="en-US" sz="2800" dirty="0" smtClean="0">
                <a:latin typeface="+mj-lt"/>
              </a:rPr>
              <a:t>%</a:t>
            </a:r>
            <a:endParaRPr lang="en-US" sz="2800" dirty="0">
              <a:latin typeface="+mj-lt"/>
            </a:endParaRPr>
          </a:p>
          <a:p>
            <a:pPr marL="457200" indent="-457200" algn="just">
              <a:buFont typeface="Wingdings" panose="05000000000000000000" pitchFamily="2" charset="2"/>
              <a:buChar char="ü"/>
            </a:pPr>
            <a:r>
              <a:rPr lang="en-US" sz="2800" dirty="0" err="1"/>
              <a:t>Nông</a:t>
            </a:r>
            <a:r>
              <a:rPr lang="en-US" sz="2800" dirty="0"/>
              <a:t> </a:t>
            </a:r>
            <a:r>
              <a:rPr lang="en-US" sz="2800" dirty="0" err="1"/>
              <a:t>thôn</a:t>
            </a:r>
            <a:r>
              <a:rPr lang="en-US" sz="2800" dirty="0"/>
              <a:t> </a:t>
            </a:r>
            <a:r>
              <a:rPr lang="en-US" sz="2800" dirty="0" err="1"/>
              <a:t>thiếu</a:t>
            </a:r>
            <a:r>
              <a:rPr lang="en-US" sz="2800" dirty="0"/>
              <a:t> </a:t>
            </a:r>
            <a:r>
              <a:rPr lang="en-US" sz="2800" dirty="0" err="1"/>
              <a:t>việc</a:t>
            </a:r>
            <a:r>
              <a:rPr lang="en-US" sz="2800" dirty="0"/>
              <a:t> </a:t>
            </a:r>
            <a:r>
              <a:rPr lang="en-US" sz="2800" dirty="0" err="1"/>
              <a:t>làm</a:t>
            </a:r>
            <a:r>
              <a:rPr lang="en-US" sz="2800" dirty="0"/>
              <a:t> </a:t>
            </a:r>
            <a:r>
              <a:rPr lang="en-US" sz="2800" dirty="0" err="1"/>
              <a:t>nhiều</a:t>
            </a:r>
            <a:endParaRPr lang="en-US" sz="2800" dirty="0"/>
          </a:p>
          <a:p>
            <a:pPr marL="457200" indent="-457200" algn="just">
              <a:buFont typeface="Wingdings" panose="05000000000000000000" pitchFamily="2" charset="2"/>
              <a:buChar char="ü"/>
            </a:pPr>
            <a:r>
              <a:rPr lang="en-US" sz="2800" dirty="0" err="1"/>
              <a:t>Thành</a:t>
            </a:r>
            <a:r>
              <a:rPr lang="en-US" sz="2800" dirty="0"/>
              <a:t> </a:t>
            </a:r>
            <a:r>
              <a:rPr lang="en-US" sz="2800" dirty="0" err="1"/>
              <a:t>thị</a:t>
            </a:r>
            <a:r>
              <a:rPr lang="en-US" sz="2800" dirty="0"/>
              <a:t> </a:t>
            </a:r>
            <a:r>
              <a:rPr lang="en-US" sz="2800" dirty="0" err="1"/>
              <a:t>tỉ</a:t>
            </a:r>
            <a:r>
              <a:rPr lang="en-US" sz="2800" dirty="0"/>
              <a:t> </a:t>
            </a:r>
            <a:r>
              <a:rPr lang="en-US" sz="2800" dirty="0" err="1"/>
              <a:t>lệ</a:t>
            </a:r>
            <a:r>
              <a:rPr lang="en-US" sz="2800" dirty="0"/>
              <a:t> </a:t>
            </a:r>
            <a:r>
              <a:rPr lang="en-US" sz="2800" dirty="0" err="1"/>
              <a:t>thất</a:t>
            </a:r>
            <a:r>
              <a:rPr lang="en-US" sz="2800" dirty="0"/>
              <a:t> </a:t>
            </a:r>
            <a:r>
              <a:rPr lang="en-US" sz="2800" dirty="0" err="1"/>
              <a:t>nghiệp</a:t>
            </a:r>
            <a:r>
              <a:rPr lang="en-US" sz="2800" dirty="0"/>
              <a:t> </a:t>
            </a:r>
            <a:r>
              <a:rPr lang="en-US" sz="2800" dirty="0" err="1"/>
              <a:t>cao</a:t>
            </a:r>
            <a:r>
              <a:rPr lang="en-US" sz="2800" dirty="0"/>
              <a:t> </a:t>
            </a:r>
            <a:r>
              <a:rPr lang="vi-VN" sz="2800" dirty="0" smtClean="0"/>
              <a:t>(</a:t>
            </a:r>
            <a:r>
              <a:rPr lang="en-US" sz="2800" dirty="0" smtClean="0"/>
              <a:t>3,23</a:t>
            </a:r>
            <a:r>
              <a:rPr lang="en-US" sz="2800" dirty="0" smtClean="0">
                <a:latin typeface="+mj-lt"/>
              </a:rPr>
              <a:t>%</a:t>
            </a:r>
            <a:r>
              <a:rPr lang="vi-VN" sz="2800" dirty="0" smtClean="0">
                <a:latin typeface="+mj-lt"/>
              </a:rPr>
              <a:t>)</a:t>
            </a:r>
            <a:endParaRPr lang="en-US" sz="2800" dirty="0"/>
          </a:p>
        </p:txBody>
      </p:sp>
      <p:sp>
        <p:nvSpPr>
          <p:cNvPr id="6" name="TextBox 5">
            <a:extLst>
              <a:ext uri="{FF2B5EF4-FFF2-40B4-BE49-F238E27FC236}">
                <a16:creationId xmlns:a16="http://schemas.microsoft.com/office/drawing/2014/main" id="{895875AB-6407-4770-AADF-683333890F71}"/>
              </a:ext>
            </a:extLst>
          </p:cNvPr>
          <p:cNvSpPr txBox="1"/>
          <p:nvPr/>
        </p:nvSpPr>
        <p:spPr>
          <a:xfrm>
            <a:off x="3733887" y="4281886"/>
            <a:ext cx="8216185" cy="2246769"/>
          </a:xfrm>
          <a:prstGeom prst="rect">
            <a:avLst/>
          </a:prstGeom>
          <a:solidFill>
            <a:schemeClr val="accent4">
              <a:lumMod val="20000"/>
              <a:lumOff val="80000"/>
            </a:schemeClr>
          </a:solidFill>
        </p:spPr>
        <p:txBody>
          <a:bodyPr wrap="square" rtlCol="0">
            <a:spAutoFit/>
          </a:bodyPr>
          <a:lstStyle/>
          <a:p>
            <a:pPr algn="just"/>
            <a:r>
              <a:rPr lang="en-US" sz="2800" dirty="0">
                <a:latin typeface="+mj-lt"/>
              </a:rPr>
              <a:t>- </a:t>
            </a:r>
            <a:r>
              <a:rPr lang="en-US" sz="2800" dirty="0" err="1">
                <a:solidFill>
                  <a:srgbClr val="FF0000"/>
                </a:solidFill>
                <a:latin typeface="+mj-lt"/>
              </a:rPr>
              <a:t>Phân</a:t>
            </a:r>
            <a:r>
              <a:rPr lang="en-US" sz="2800" dirty="0">
                <a:solidFill>
                  <a:srgbClr val="FF0000"/>
                </a:solidFill>
                <a:latin typeface="+mj-lt"/>
              </a:rPr>
              <a:t> </a:t>
            </a:r>
            <a:r>
              <a:rPr lang="en-US" sz="2800" dirty="0" err="1">
                <a:solidFill>
                  <a:srgbClr val="FF0000"/>
                </a:solidFill>
                <a:latin typeface="+mj-lt"/>
              </a:rPr>
              <a:t>bố</a:t>
            </a:r>
            <a:r>
              <a:rPr lang="en-US" sz="2800" dirty="0">
                <a:solidFill>
                  <a:srgbClr val="FF0000"/>
                </a:solidFill>
                <a:latin typeface="+mj-lt"/>
              </a:rPr>
              <a:t> </a:t>
            </a:r>
            <a:r>
              <a:rPr lang="en-US" sz="2800" dirty="0" err="1">
                <a:latin typeface="+mj-lt"/>
              </a:rPr>
              <a:t>lại</a:t>
            </a:r>
            <a:r>
              <a:rPr lang="en-US" sz="2800" dirty="0">
                <a:latin typeface="+mj-lt"/>
              </a:rPr>
              <a:t> </a:t>
            </a:r>
            <a:r>
              <a:rPr lang="en-US" sz="2800" dirty="0" err="1">
                <a:latin typeface="+mj-lt"/>
              </a:rPr>
              <a:t>dân</a:t>
            </a:r>
            <a:r>
              <a:rPr lang="en-US" sz="2800" dirty="0">
                <a:latin typeface="+mj-lt"/>
              </a:rPr>
              <a:t> c</a:t>
            </a:r>
            <a:r>
              <a:rPr lang="vi-VN" sz="2800" dirty="0">
                <a:latin typeface="+mj-lt"/>
              </a:rPr>
              <a:t>ư</a:t>
            </a:r>
            <a:r>
              <a:rPr lang="en-US" sz="2800" dirty="0">
                <a:latin typeface="+mj-lt"/>
              </a:rPr>
              <a:t> </a:t>
            </a:r>
            <a:r>
              <a:rPr lang="en-US" sz="2800" dirty="0" err="1">
                <a:latin typeface="+mj-lt"/>
              </a:rPr>
              <a:t>và</a:t>
            </a:r>
            <a:r>
              <a:rPr lang="en-US" sz="2800" dirty="0">
                <a:latin typeface="+mj-lt"/>
              </a:rPr>
              <a:t> lao </a:t>
            </a:r>
            <a:r>
              <a:rPr lang="en-US" sz="2800" dirty="0" err="1">
                <a:latin typeface="+mj-lt"/>
              </a:rPr>
              <a:t>động</a:t>
            </a:r>
            <a:endParaRPr lang="en-US" sz="2800" dirty="0">
              <a:latin typeface="+mj-lt"/>
            </a:endParaRPr>
          </a:p>
          <a:p>
            <a:pPr algn="just"/>
            <a:r>
              <a:rPr lang="vi-VN" sz="2800" dirty="0" smtClean="0">
                <a:latin typeface="+mj-lt"/>
              </a:rPr>
              <a:t>- Đẩy mạnh</a:t>
            </a:r>
            <a:r>
              <a:rPr lang="vi-VN" sz="2800" dirty="0">
                <a:latin typeface="+mj-lt"/>
              </a:rPr>
              <a:t> hoạt động </a:t>
            </a:r>
            <a:r>
              <a:rPr lang="vi-VN" sz="2800" dirty="0">
                <a:solidFill>
                  <a:srgbClr val="FF0000"/>
                </a:solidFill>
                <a:latin typeface="+mj-lt"/>
              </a:rPr>
              <a:t>hướng nghiệp, </a:t>
            </a:r>
            <a:r>
              <a:rPr lang="vi-VN" sz="2800" dirty="0" smtClean="0">
                <a:solidFill>
                  <a:srgbClr val="FF0000"/>
                </a:solidFill>
                <a:latin typeface="+mj-lt"/>
              </a:rPr>
              <a:t>dạy nghề </a:t>
            </a:r>
          </a:p>
          <a:p>
            <a:pPr algn="just"/>
            <a:r>
              <a:rPr lang="en-US" sz="2800" dirty="0" smtClean="0">
                <a:latin typeface="+mj-lt"/>
              </a:rPr>
              <a:t>- </a:t>
            </a:r>
            <a:r>
              <a:rPr lang="en-US" sz="2800" dirty="0" err="1">
                <a:solidFill>
                  <a:srgbClr val="FF0000"/>
                </a:solidFill>
                <a:latin typeface="+mj-lt"/>
              </a:rPr>
              <a:t>Đa</a:t>
            </a:r>
            <a:r>
              <a:rPr lang="en-US" sz="2800" dirty="0">
                <a:solidFill>
                  <a:srgbClr val="FF0000"/>
                </a:solidFill>
                <a:latin typeface="+mj-lt"/>
              </a:rPr>
              <a:t> </a:t>
            </a:r>
            <a:r>
              <a:rPr lang="en-US" sz="2800" dirty="0" err="1">
                <a:solidFill>
                  <a:srgbClr val="FF0000"/>
                </a:solidFill>
                <a:latin typeface="+mj-lt"/>
              </a:rPr>
              <a:t>dạng</a:t>
            </a:r>
            <a:r>
              <a:rPr lang="en-US" sz="2800" dirty="0">
                <a:solidFill>
                  <a:srgbClr val="FF0000"/>
                </a:solidFill>
                <a:latin typeface="+mj-lt"/>
              </a:rPr>
              <a:t> </a:t>
            </a:r>
            <a:r>
              <a:rPr lang="en-US" sz="2800" dirty="0" err="1">
                <a:solidFill>
                  <a:srgbClr val="FF0000"/>
                </a:solidFill>
                <a:latin typeface="+mj-lt"/>
              </a:rPr>
              <a:t>hoá</a:t>
            </a:r>
            <a:r>
              <a:rPr lang="en-US" sz="2800" dirty="0">
                <a:solidFill>
                  <a:srgbClr val="FF0000"/>
                </a:solidFill>
                <a:latin typeface="+mj-lt"/>
              </a:rPr>
              <a:t> </a:t>
            </a:r>
            <a:r>
              <a:rPr lang="en-US" sz="2800" dirty="0" err="1">
                <a:latin typeface="+mj-lt"/>
              </a:rPr>
              <a:t>các</a:t>
            </a:r>
            <a:r>
              <a:rPr lang="en-US" sz="2800" dirty="0">
                <a:latin typeface="+mj-lt"/>
              </a:rPr>
              <a:t> </a:t>
            </a:r>
            <a:r>
              <a:rPr lang="en-US" sz="2800" dirty="0" err="1">
                <a:latin typeface="+mj-lt"/>
              </a:rPr>
              <a:t>hoạt</a:t>
            </a:r>
            <a:r>
              <a:rPr lang="en-US" sz="2800" dirty="0">
                <a:latin typeface="+mj-lt"/>
              </a:rPr>
              <a:t> </a:t>
            </a:r>
            <a:r>
              <a:rPr lang="en-US" sz="2800" dirty="0" err="1">
                <a:latin typeface="+mj-lt"/>
              </a:rPr>
              <a:t>động</a:t>
            </a:r>
            <a:r>
              <a:rPr lang="en-US" sz="2800" dirty="0">
                <a:latin typeface="+mj-lt"/>
              </a:rPr>
              <a:t> </a:t>
            </a:r>
            <a:r>
              <a:rPr lang="en-US" sz="2800" dirty="0" err="1">
                <a:latin typeface="+mj-lt"/>
              </a:rPr>
              <a:t>sản</a:t>
            </a:r>
            <a:r>
              <a:rPr lang="en-US" sz="2800" dirty="0">
                <a:latin typeface="+mj-lt"/>
              </a:rPr>
              <a:t> </a:t>
            </a:r>
            <a:r>
              <a:rPr lang="en-US" sz="2800" dirty="0" err="1">
                <a:latin typeface="+mj-lt"/>
              </a:rPr>
              <a:t>xuất</a:t>
            </a:r>
            <a:endParaRPr lang="en-US" sz="2800" dirty="0">
              <a:latin typeface="+mj-lt"/>
            </a:endParaRPr>
          </a:p>
          <a:p>
            <a:pPr algn="just"/>
            <a:r>
              <a:rPr lang="en-US" sz="2800" dirty="0">
                <a:latin typeface="+mj-lt"/>
              </a:rPr>
              <a:t>- Thu </a:t>
            </a:r>
            <a:r>
              <a:rPr lang="en-US" sz="2800" dirty="0" err="1">
                <a:latin typeface="+mj-lt"/>
              </a:rPr>
              <a:t>hút</a:t>
            </a:r>
            <a:r>
              <a:rPr lang="en-US" sz="2800" dirty="0">
                <a:latin typeface="+mj-lt"/>
              </a:rPr>
              <a:t> </a:t>
            </a:r>
            <a:r>
              <a:rPr lang="en-US" sz="2800" dirty="0" err="1">
                <a:solidFill>
                  <a:srgbClr val="FF0000"/>
                </a:solidFill>
                <a:latin typeface="+mj-lt"/>
              </a:rPr>
              <a:t>vốn</a:t>
            </a:r>
            <a:r>
              <a:rPr lang="en-US" sz="2800" dirty="0">
                <a:latin typeface="+mj-lt"/>
              </a:rPr>
              <a:t> </a:t>
            </a:r>
            <a:r>
              <a:rPr lang="en-US" sz="2800" dirty="0" err="1">
                <a:latin typeface="+mj-lt"/>
              </a:rPr>
              <a:t>đầu</a:t>
            </a:r>
            <a:r>
              <a:rPr lang="en-US" sz="2800" dirty="0">
                <a:latin typeface="+mj-lt"/>
              </a:rPr>
              <a:t> t</a:t>
            </a:r>
            <a:r>
              <a:rPr lang="vi-VN" sz="2800" dirty="0">
                <a:latin typeface="+mj-lt"/>
              </a:rPr>
              <a:t>ư</a:t>
            </a:r>
            <a:r>
              <a:rPr lang="en-US" sz="2800" dirty="0">
                <a:latin typeface="+mj-lt"/>
              </a:rPr>
              <a:t> n</a:t>
            </a:r>
            <a:r>
              <a:rPr lang="vi-VN" sz="2800" dirty="0">
                <a:latin typeface="+mj-lt"/>
              </a:rPr>
              <a:t>ư</a:t>
            </a:r>
            <a:r>
              <a:rPr lang="en-US" sz="2800" dirty="0" err="1">
                <a:latin typeface="+mj-lt"/>
              </a:rPr>
              <a:t>ớc</a:t>
            </a:r>
            <a:r>
              <a:rPr lang="en-US" sz="2800" dirty="0">
                <a:latin typeface="+mj-lt"/>
              </a:rPr>
              <a:t> </a:t>
            </a:r>
            <a:r>
              <a:rPr lang="en-US" sz="2800" dirty="0" err="1">
                <a:latin typeface="+mj-lt"/>
              </a:rPr>
              <a:t>ngoài</a:t>
            </a:r>
            <a:endParaRPr lang="en-US" sz="2800" dirty="0">
              <a:latin typeface="+mj-lt"/>
            </a:endParaRPr>
          </a:p>
          <a:p>
            <a:pPr algn="just"/>
            <a:r>
              <a:rPr lang="en-US" sz="2800" dirty="0" smtClean="0">
                <a:latin typeface="+mj-lt"/>
              </a:rPr>
              <a:t>- </a:t>
            </a:r>
            <a:r>
              <a:rPr lang="en-US" sz="2800" dirty="0" err="1">
                <a:solidFill>
                  <a:srgbClr val="FF0000"/>
                </a:solidFill>
                <a:latin typeface="+mj-lt"/>
              </a:rPr>
              <a:t>Xuất</a:t>
            </a:r>
            <a:r>
              <a:rPr lang="en-US" sz="2800" dirty="0">
                <a:solidFill>
                  <a:srgbClr val="FF0000"/>
                </a:solidFill>
                <a:latin typeface="+mj-lt"/>
              </a:rPr>
              <a:t> </a:t>
            </a:r>
            <a:r>
              <a:rPr lang="en-US" sz="2800" dirty="0" err="1">
                <a:solidFill>
                  <a:srgbClr val="FF0000"/>
                </a:solidFill>
                <a:latin typeface="+mj-lt"/>
              </a:rPr>
              <a:t>khẩu</a:t>
            </a:r>
            <a:r>
              <a:rPr lang="en-US" sz="2800" dirty="0">
                <a:solidFill>
                  <a:srgbClr val="FF0000"/>
                </a:solidFill>
                <a:latin typeface="+mj-lt"/>
              </a:rPr>
              <a:t> lao </a:t>
            </a:r>
            <a:r>
              <a:rPr lang="en-US" sz="2800" dirty="0" err="1">
                <a:solidFill>
                  <a:srgbClr val="FF0000"/>
                </a:solidFill>
                <a:latin typeface="+mj-lt"/>
              </a:rPr>
              <a:t>động</a:t>
            </a:r>
            <a:r>
              <a:rPr lang="en-US" sz="2800" dirty="0">
                <a:latin typeface="+mj-lt"/>
              </a:rPr>
              <a:t>.</a:t>
            </a:r>
          </a:p>
        </p:txBody>
      </p:sp>
      <p:sp>
        <p:nvSpPr>
          <p:cNvPr id="10" name="Hình vẽ 4">
            <a:extLst>
              <a:ext uri="{FF2B5EF4-FFF2-40B4-BE49-F238E27FC236}">
                <a16:creationId xmlns:a16="http://schemas.microsoft.com/office/drawing/2014/main" id="{0C158A59-27A9-4C5E-832A-9CF5291D7D17}"/>
              </a:ext>
            </a:extLst>
          </p:cNvPr>
          <p:cNvSpPr/>
          <p:nvPr/>
        </p:nvSpPr>
        <p:spPr>
          <a:xfrm>
            <a:off x="419187" y="3803365"/>
            <a:ext cx="2895513" cy="2414555"/>
          </a:xfrm>
          <a:prstGeom prst="star7">
            <a:avLst>
              <a:gd name="adj" fmla="val 39774"/>
              <a:gd name="hf" fmla="val 102572"/>
              <a:gd name="vf" fmla="val 105210"/>
            </a:avLst>
          </a:prstGeom>
          <a:solidFill>
            <a:srgbClr val="E753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0" dirty="0" err="1">
                <a:effectLst>
                  <a:outerShdw blurRad="38100" dist="38100" dir="2700000" algn="tl">
                    <a:srgbClr val="000000">
                      <a:alpha val="43137"/>
                    </a:srgbClr>
                  </a:outerShdw>
                </a:effectLst>
                <a:ea typeface="Adobe 黑体 Std R" pitchFamily="34" charset="-122"/>
              </a:rPr>
              <a:t>Giải</a:t>
            </a:r>
            <a:r>
              <a:rPr lang="en-US" altLang="zh-CN" sz="4000" dirty="0">
                <a:effectLst>
                  <a:outerShdw blurRad="38100" dist="38100" dir="2700000" algn="tl">
                    <a:srgbClr val="000000">
                      <a:alpha val="43137"/>
                    </a:srgbClr>
                  </a:outerShdw>
                </a:effectLst>
                <a:ea typeface="Adobe 黑体 Std R" pitchFamily="34" charset="-122"/>
              </a:rPr>
              <a:t> </a:t>
            </a:r>
            <a:r>
              <a:rPr lang="en-US" altLang="zh-CN" sz="4000" dirty="0" err="1">
                <a:effectLst>
                  <a:outerShdw blurRad="38100" dist="38100" dir="2700000" algn="tl">
                    <a:srgbClr val="000000">
                      <a:alpha val="43137"/>
                    </a:srgbClr>
                  </a:outerShdw>
                </a:effectLst>
                <a:ea typeface="Adobe 黑体 Std R" pitchFamily="34" charset="-122"/>
              </a:rPr>
              <a:t>pháp</a:t>
            </a:r>
            <a:endParaRPr lang="zh-CN" altLang="en-US" sz="4000" dirty="0">
              <a:effectLst>
                <a:outerShdw blurRad="38100" dist="38100" dir="2700000" algn="tl">
                  <a:srgbClr val="000000">
                    <a:alpha val="43137"/>
                  </a:srgbClr>
                </a:outerShdw>
              </a:effectLst>
              <a:ea typeface="Adobe 黑体 Std R" pitchFamily="34" charset="-122"/>
            </a:endParaRPr>
          </a:p>
        </p:txBody>
      </p:sp>
    </p:spTree>
    <p:extLst>
      <p:ext uri="{BB962C8B-B14F-4D97-AF65-F5344CB8AC3E}">
        <p14:creationId xmlns:p14="http://schemas.microsoft.com/office/powerpoint/2010/main" val="1126713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Effect transition="in" filter="wipe(up)">
                                      <p:cBhvr>
                                        <p:cTn id="7" dur="1250"/>
                                        <p:tgtEl>
                                          <p:spTgt spid="5">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wipe(up)">
                                      <p:cBhvr>
                                        <p:cTn id="12" dur="125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wipe(up)">
                                      <p:cBhvr>
                                        <p:cTn id="17" dur="1250"/>
                                        <p:tgtEl>
                                          <p:spTgt spid="5">
                                            <p:txEl>
                                              <p:pRg st="1" end="1"/>
                                            </p:txEl>
                                          </p:spTgt>
                                        </p:tgtEl>
                                      </p:cBhvr>
                                    </p:animEffect>
                                  </p:childTnLst>
                                </p:cTn>
                              </p:par>
                            </p:childTnLst>
                          </p:cTn>
                        </p:par>
                        <p:par>
                          <p:cTn id="18" fill="hold">
                            <p:stCondLst>
                              <p:cond delay="1250"/>
                            </p:stCondLst>
                            <p:childTnLst>
                              <p:par>
                                <p:cTn id="19" presetID="22" presetClass="entr" presetSubtype="1" fill="hold" grpId="0" nodeType="after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wipe(up)">
                                      <p:cBhvr>
                                        <p:cTn id="21" dur="1250"/>
                                        <p:tgtEl>
                                          <p:spTgt spid="5">
                                            <p:txEl>
                                              <p:pRg st="2" end="2"/>
                                            </p:txEl>
                                          </p:spTgt>
                                        </p:tgtEl>
                                      </p:cBhvr>
                                    </p:animEffect>
                                  </p:childTnLst>
                                </p:cTn>
                              </p:par>
                            </p:childTnLst>
                          </p:cTn>
                        </p:par>
                        <p:par>
                          <p:cTn id="22" fill="hold">
                            <p:stCondLst>
                              <p:cond delay="2500"/>
                            </p:stCondLst>
                            <p:childTnLst>
                              <p:par>
                                <p:cTn id="23" presetID="22" presetClass="entr" presetSubtype="1" fill="hold" grpId="0" nodeType="after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Effect transition="in" filter="wipe(up)">
                                      <p:cBhvr>
                                        <p:cTn id="25" dur="1250"/>
                                        <p:tgtEl>
                                          <p:spTgt spid="5">
                                            <p:txEl>
                                              <p:pRg st="3" end="3"/>
                                            </p:txEl>
                                          </p:spTgt>
                                        </p:tgtEl>
                                      </p:cBhvr>
                                    </p:animEffect>
                                  </p:childTnLst>
                                </p:cTn>
                              </p:par>
                            </p:childTnLst>
                          </p:cTn>
                        </p:par>
                        <p:par>
                          <p:cTn id="26" fill="hold">
                            <p:stCondLst>
                              <p:cond delay="3750"/>
                            </p:stCondLst>
                            <p:childTnLst>
                              <p:par>
                                <p:cTn id="27" presetID="22" presetClass="entr" presetSubtype="1" fill="hold" grpId="0" nodeType="afterEffect">
                                  <p:stCondLst>
                                    <p:cond delay="0"/>
                                  </p:stCondLst>
                                  <p:childTnLst>
                                    <p:set>
                                      <p:cBhvr>
                                        <p:cTn id="28" dur="1" fill="hold">
                                          <p:stCondLst>
                                            <p:cond delay="0"/>
                                          </p:stCondLst>
                                        </p:cTn>
                                        <p:tgtEl>
                                          <p:spTgt spid="5">
                                            <p:txEl>
                                              <p:pRg st="4" end="4"/>
                                            </p:txEl>
                                          </p:spTgt>
                                        </p:tgtEl>
                                        <p:attrNameLst>
                                          <p:attrName>style.visibility</p:attrName>
                                        </p:attrNameLst>
                                      </p:cBhvr>
                                      <p:to>
                                        <p:strVal val="visible"/>
                                      </p:to>
                                    </p:set>
                                    <p:animEffect transition="in" filter="wipe(up)">
                                      <p:cBhvr>
                                        <p:cTn id="29" dur="1250"/>
                                        <p:tgtEl>
                                          <p:spTgt spid="5">
                                            <p:txEl>
                                              <p:pRg st="4" end="4"/>
                                            </p:txEl>
                                          </p:spTgt>
                                        </p:tgtEl>
                                      </p:cBhvr>
                                    </p:animEffect>
                                  </p:childTnLst>
                                </p:cTn>
                              </p:par>
                            </p:childTnLst>
                          </p:cTn>
                        </p:par>
                        <p:par>
                          <p:cTn id="30" fill="hold">
                            <p:stCondLst>
                              <p:cond delay="5000"/>
                            </p:stCondLst>
                            <p:childTnLst>
                              <p:par>
                                <p:cTn id="31" presetID="22" presetClass="entr" presetSubtype="1" fill="hold" grpId="0" nodeType="afterEffect">
                                  <p:stCondLst>
                                    <p:cond delay="0"/>
                                  </p:stCondLst>
                                  <p:childTnLst>
                                    <p:set>
                                      <p:cBhvr>
                                        <p:cTn id="32" dur="1" fill="hold">
                                          <p:stCondLst>
                                            <p:cond delay="0"/>
                                          </p:stCondLst>
                                        </p:cTn>
                                        <p:tgtEl>
                                          <p:spTgt spid="5">
                                            <p:txEl>
                                              <p:pRg st="5" end="5"/>
                                            </p:txEl>
                                          </p:spTgt>
                                        </p:tgtEl>
                                        <p:attrNameLst>
                                          <p:attrName>style.visibility</p:attrName>
                                        </p:attrNameLst>
                                      </p:cBhvr>
                                      <p:to>
                                        <p:strVal val="visible"/>
                                      </p:to>
                                    </p:set>
                                    <p:animEffect transition="in" filter="wipe(up)">
                                      <p:cBhvr>
                                        <p:cTn id="33" dur="1250"/>
                                        <p:tgtEl>
                                          <p:spTgt spid="5">
                                            <p:txEl>
                                              <p:pRg st="5" end="5"/>
                                            </p:txEl>
                                          </p:spTgt>
                                        </p:tgtEl>
                                      </p:cBhvr>
                                    </p:animEffect>
                                  </p:childTnLst>
                                </p:cTn>
                              </p:par>
                            </p:childTnLst>
                          </p:cTn>
                        </p:par>
                        <p:par>
                          <p:cTn id="34" fill="hold">
                            <p:stCondLst>
                              <p:cond delay="6250"/>
                            </p:stCondLst>
                            <p:childTnLst>
                              <p:par>
                                <p:cTn id="35" presetID="22" presetClass="entr" presetSubtype="1" fill="hold" grpId="0" nodeType="after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up)">
                                      <p:cBhvr>
                                        <p:cTn id="37" dur="125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1" presetClass="entr" presetSubtype="0"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 calcmode="lin" valueType="num">
                                      <p:cBhvr>
                                        <p:cTn id="42" dur="1000" fill="hold"/>
                                        <p:tgtEl>
                                          <p:spTgt spid="10"/>
                                        </p:tgtEl>
                                        <p:attrNameLst>
                                          <p:attrName>ppt_w</p:attrName>
                                        </p:attrNameLst>
                                      </p:cBhvr>
                                      <p:tavLst>
                                        <p:tav tm="0">
                                          <p:val>
                                            <p:fltVal val="0"/>
                                          </p:val>
                                        </p:tav>
                                        <p:tav tm="100000">
                                          <p:val>
                                            <p:strVal val="#ppt_w"/>
                                          </p:val>
                                        </p:tav>
                                      </p:tavLst>
                                    </p:anim>
                                    <p:anim calcmode="lin" valueType="num">
                                      <p:cBhvr>
                                        <p:cTn id="43" dur="1000" fill="hold"/>
                                        <p:tgtEl>
                                          <p:spTgt spid="10"/>
                                        </p:tgtEl>
                                        <p:attrNameLst>
                                          <p:attrName>ppt_h</p:attrName>
                                        </p:attrNameLst>
                                      </p:cBhvr>
                                      <p:tavLst>
                                        <p:tav tm="0">
                                          <p:val>
                                            <p:fltVal val="0"/>
                                          </p:val>
                                        </p:tav>
                                        <p:tav tm="100000">
                                          <p:val>
                                            <p:strVal val="#ppt_h"/>
                                          </p:val>
                                        </p:tav>
                                      </p:tavLst>
                                    </p:anim>
                                    <p:anim calcmode="lin" valueType="num">
                                      <p:cBhvr>
                                        <p:cTn id="44" dur="1000" fill="hold"/>
                                        <p:tgtEl>
                                          <p:spTgt spid="10"/>
                                        </p:tgtEl>
                                        <p:attrNameLst>
                                          <p:attrName>style.rotation</p:attrName>
                                        </p:attrNameLst>
                                      </p:cBhvr>
                                      <p:tavLst>
                                        <p:tav tm="0">
                                          <p:val>
                                            <p:fltVal val="90"/>
                                          </p:val>
                                        </p:tav>
                                        <p:tav tm="100000">
                                          <p:val>
                                            <p:fltVal val="0"/>
                                          </p:val>
                                        </p:tav>
                                      </p:tavLst>
                                    </p:anim>
                                    <p:animEffect transition="in" filter="fade">
                                      <p:cBhvr>
                                        <p:cTn id="45" dur="1000"/>
                                        <p:tgtEl>
                                          <p:spTgt spid="10"/>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1" fill="hold" grpId="0" nodeType="clickEffect">
                                  <p:stCondLst>
                                    <p:cond delay="0"/>
                                  </p:stCondLst>
                                  <p:childTnLst>
                                    <p:set>
                                      <p:cBhvr>
                                        <p:cTn id="49" dur="1" fill="hold">
                                          <p:stCondLst>
                                            <p:cond delay="0"/>
                                          </p:stCondLst>
                                        </p:cTn>
                                        <p:tgtEl>
                                          <p:spTgt spid="6">
                                            <p:bg/>
                                          </p:spTgt>
                                        </p:tgtEl>
                                        <p:attrNameLst>
                                          <p:attrName>style.visibility</p:attrName>
                                        </p:attrNameLst>
                                      </p:cBhvr>
                                      <p:to>
                                        <p:strVal val="visible"/>
                                      </p:to>
                                    </p:set>
                                    <p:animEffect transition="in" filter="wipe(up)">
                                      <p:cBhvr>
                                        <p:cTn id="50" dur="1250"/>
                                        <p:tgtEl>
                                          <p:spTgt spid="6">
                                            <p:bg/>
                                          </p:spTgt>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1" fill="hold" grpId="0" nodeType="clickEffect">
                                  <p:stCondLst>
                                    <p:cond delay="0"/>
                                  </p:stCondLst>
                                  <p:childTnLst>
                                    <p:set>
                                      <p:cBhvr>
                                        <p:cTn id="54" dur="1" fill="hold">
                                          <p:stCondLst>
                                            <p:cond delay="0"/>
                                          </p:stCondLst>
                                        </p:cTn>
                                        <p:tgtEl>
                                          <p:spTgt spid="6">
                                            <p:txEl>
                                              <p:pRg st="0" end="0"/>
                                            </p:txEl>
                                          </p:spTgt>
                                        </p:tgtEl>
                                        <p:attrNameLst>
                                          <p:attrName>style.visibility</p:attrName>
                                        </p:attrNameLst>
                                      </p:cBhvr>
                                      <p:to>
                                        <p:strVal val="visible"/>
                                      </p:to>
                                    </p:set>
                                    <p:animEffect transition="in" filter="wipe(up)">
                                      <p:cBhvr>
                                        <p:cTn id="55" dur="1250"/>
                                        <p:tgtEl>
                                          <p:spTgt spid="6">
                                            <p:txEl>
                                              <p:pRg st="0" end="0"/>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1" fill="hold" grpId="0" nodeType="clickEffect">
                                  <p:stCondLst>
                                    <p:cond delay="0"/>
                                  </p:stCondLst>
                                  <p:childTnLst>
                                    <p:set>
                                      <p:cBhvr>
                                        <p:cTn id="59" dur="1" fill="hold">
                                          <p:stCondLst>
                                            <p:cond delay="0"/>
                                          </p:stCondLst>
                                        </p:cTn>
                                        <p:tgtEl>
                                          <p:spTgt spid="6">
                                            <p:txEl>
                                              <p:pRg st="1" end="1"/>
                                            </p:txEl>
                                          </p:spTgt>
                                        </p:tgtEl>
                                        <p:attrNameLst>
                                          <p:attrName>style.visibility</p:attrName>
                                        </p:attrNameLst>
                                      </p:cBhvr>
                                      <p:to>
                                        <p:strVal val="visible"/>
                                      </p:to>
                                    </p:set>
                                    <p:animEffect transition="in" filter="wipe(up)">
                                      <p:cBhvr>
                                        <p:cTn id="60" dur="1250"/>
                                        <p:tgtEl>
                                          <p:spTgt spid="6">
                                            <p:txEl>
                                              <p:pRg st="1" end="1"/>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1" fill="hold" grpId="0" nodeType="clickEffect">
                                  <p:stCondLst>
                                    <p:cond delay="0"/>
                                  </p:stCondLst>
                                  <p:childTnLst>
                                    <p:set>
                                      <p:cBhvr>
                                        <p:cTn id="64" dur="1" fill="hold">
                                          <p:stCondLst>
                                            <p:cond delay="0"/>
                                          </p:stCondLst>
                                        </p:cTn>
                                        <p:tgtEl>
                                          <p:spTgt spid="6">
                                            <p:txEl>
                                              <p:pRg st="2" end="2"/>
                                            </p:txEl>
                                          </p:spTgt>
                                        </p:tgtEl>
                                        <p:attrNameLst>
                                          <p:attrName>style.visibility</p:attrName>
                                        </p:attrNameLst>
                                      </p:cBhvr>
                                      <p:to>
                                        <p:strVal val="visible"/>
                                      </p:to>
                                    </p:set>
                                    <p:animEffect transition="in" filter="wipe(up)">
                                      <p:cBhvr>
                                        <p:cTn id="65" dur="1250"/>
                                        <p:tgtEl>
                                          <p:spTgt spid="6">
                                            <p:txEl>
                                              <p:pRg st="2" end="2"/>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1" fill="hold" grpId="0" nodeType="clickEffect">
                                  <p:stCondLst>
                                    <p:cond delay="0"/>
                                  </p:stCondLst>
                                  <p:childTnLst>
                                    <p:set>
                                      <p:cBhvr>
                                        <p:cTn id="69" dur="1" fill="hold">
                                          <p:stCondLst>
                                            <p:cond delay="0"/>
                                          </p:stCondLst>
                                        </p:cTn>
                                        <p:tgtEl>
                                          <p:spTgt spid="6">
                                            <p:txEl>
                                              <p:pRg st="3" end="3"/>
                                            </p:txEl>
                                          </p:spTgt>
                                        </p:tgtEl>
                                        <p:attrNameLst>
                                          <p:attrName>style.visibility</p:attrName>
                                        </p:attrNameLst>
                                      </p:cBhvr>
                                      <p:to>
                                        <p:strVal val="visible"/>
                                      </p:to>
                                    </p:set>
                                    <p:animEffect transition="in" filter="wipe(up)">
                                      <p:cBhvr>
                                        <p:cTn id="70" dur="1250"/>
                                        <p:tgtEl>
                                          <p:spTgt spid="6">
                                            <p:txEl>
                                              <p:pRg st="3" end="3"/>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1" fill="hold" grpId="0" nodeType="clickEffect">
                                  <p:stCondLst>
                                    <p:cond delay="0"/>
                                  </p:stCondLst>
                                  <p:childTnLst>
                                    <p:set>
                                      <p:cBhvr>
                                        <p:cTn id="74" dur="1" fill="hold">
                                          <p:stCondLst>
                                            <p:cond delay="0"/>
                                          </p:stCondLst>
                                        </p:cTn>
                                        <p:tgtEl>
                                          <p:spTgt spid="6">
                                            <p:txEl>
                                              <p:pRg st="4" end="4"/>
                                            </p:txEl>
                                          </p:spTgt>
                                        </p:tgtEl>
                                        <p:attrNameLst>
                                          <p:attrName>style.visibility</p:attrName>
                                        </p:attrNameLst>
                                      </p:cBhvr>
                                      <p:to>
                                        <p:strVal val="visible"/>
                                      </p:to>
                                    </p:set>
                                    <p:animEffect transition="in" filter="wipe(up)">
                                      <p:cBhvr>
                                        <p:cTn id="75" dur="125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animBg="1"/>
      <p:bldP spid="6" grpId="0" uiExpand="1" build="p" animBg="1"/>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3C41D77F-E78E-4220-807E-8890DEEC15EF}"/>
              </a:ext>
            </a:extLst>
          </p:cNvPr>
          <p:cNvGrpSpPr/>
          <p:nvPr/>
        </p:nvGrpSpPr>
        <p:grpSpPr>
          <a:xfrm>
            <a:off x="2467967" y="219908"/>
            <a:ext cx="7216360" cy="646331"/>
            <a:chOff x="1399309" y="32676"/>
            <a:chExt cx="9393381" cy="646331"/>
          </a:xfrm>
        </p:grpSpPr>
        <p:sp>
          <p:nvSpPr>
            <p:cNvPr id="3" name="Rectangle: Rounded Corners 2">
              <a:extLst>
                <a:ext uri="{FF2B5EF4-FFF2-40B4-BE49-F238E27FC236}">
                  <a16:creationId xmlns:a16="http://schemas.microsoft.com/office/drawing/2014/main" id="{95350D39-4C30-475A-8115-693E9F29174B}"/>
                </a:ext>
              </a:extLst>
            </p:cNvPr>
            <p:cNvSpPr/>
            <p:nvPr/>
          </p:nvSpPr>
          <p:spPr>
            <a:xfrm>
              <a:off x="1399309" y="41561"/>
              <a:ext cx="9393381" cy="637446"/>
            </a:xfrm>
            <a:prstGeom prst="roundRect">
              <a:avLst>
                <a:gd name="adj" fmla="val 5000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6FF11B56-2C3B-4F18-BB9F-D92AE0C8D09B}"/>
                </a:ext>
              </a:extLst>
            </p:cNvPr>
            <p:cNvSpPr txBox="1"/>
            <p:nvPr/>
          </p:nvSpPr>
          <p:spPr>
            <a:xfrm>
              <a:off x="2217367" y="32676"/>
              <a:ext cx="7783617" cy="646331"/>
            </a:xfrm>
            <a:prstGeom prst="rect">
              <a:avLst/>
            </a:prstGeom>
            <a:noFill/>
          </p:spPr>
          <p:txBody>
            <a:bodyPr wrap="square" rtlCol="0">
              <a:spAutoFit/>
            </a:bodyPr>
            <a:lstStyle/>
            <a:p>
              <a:pPr algn="ctr"/>
              <a:r>
                <a:rPr lang="en-US" sz="3600" dirty="0">
                  <a:solidFill>
                    <a:srgbClr val="FFFF00"/>
                  </a:solidFill>
                  <a:effectLst>
                    <a:outerShdw blurRad="38100" dist="38100" dir="2700000" algn="tl">
                      <a:srgbClr val="000000">
                        <a:alpha val="43137"/>
                      </a:srgbClr>
                    </a:outerShdw>
                  </a:effectLst>
                  <a:latin typeface="+mj-lt"/>
                </a:rPr>
                <a:t>III. </a:t>
              </a:r>
              <a:r>
                <a:rPr lang="en-US" sz="3600" dirty="0" err="1">
                  <a:solidFill>
                    <a:srgbClr val="FFFF00"/>
                  </a:solidFill>
                  <a:effectLst>
                    <a:outerShdw blurRad="38100" dist="38100" dir="2700000" algn="tl">
                      <a:srgbClr val="000000">
                        <a:alpha val="43137"/>
                      </a:srgbClr>
                    </a:outerShdw>
                  </a:effectLst>
                  <a:latin typeface="+mj-lt"/>
                </a:rPr>
                <a:t>Chất</a:t>
              </a:r>
              <a:r>
                <a:rPr lang="en-US" sz="3600" dirty="0">
                  <a:solidFill>
                    <a:srgbClr val="FFFF00"/>
                  </a:solidFill>
                  <a:effectLst>
                    <a:outerShdw blurRad="38100" dist="38100" dir="2700000" algn="tl">
                      <a:srgbClr val="000000">
                        <a:alpha val="43137"/>
                      </a:srgbClr>
                    </a:outerShdw>
                  </a:effectLst>
                  <a:latin typeface="+mj-lt"/>
                </a:rPr>
                <a:t> l</a:t>
              </a:r>
              <a:r>
                <a:rPr lang="vi-VN" sz="3600" dirty="0">
                  <a:solidFill>
                    <a:srgbClr val="FFFF00"/>
                  </a:solidFill>
                  <a:effectLst>
                    <a:outerShdw blurRad="38100" dist="38100" dir="2700000" algn="tl">
                      <a:srgbClr val="000000">
                        <a:alpha val="43137"/>
                      </a:srgbClr>
                    </a:outerShdw>
                  </a:effectLst>
                  <a:latin typeface="+mj-lt"/>
                </a:rPr>
                <a:t>ư</a:t>
              </a:r>
              <a:r>
                <a:rPr lang="en-US" sz="3600" dirty="0" err="1">
                  <a:solidFill>
                    <a:srgbClr val="FFFF00"/>
                  </a:solidFill>
                  <a:effectLst>
                    <a:outerShdw blurRad="38100" dist="38100" dir="2700000" algn="tl">
                      <a:srgbClr val="000000">
                        <a:alpha val="43137"/>
                      </a:srgbClr>
                    </a:outerShdw>
                  </a:effectLst>
                  <a:latin typeface="+mj-lt"/>
                </a:rPr>
                <a:t>ợng</a:t>
              </a:r>
              <a:r>
                <a:rPr lang="en-US" sz="3600" dirty="0">
                  <a:solidFill>
                    <a:srgbClr val="FFFF00"/>
                  </a:solidFill>
                  <a:effectLst>
                    <a:outerShdw blurRad="38100" dist="38100" dir="2700000" algn="tl">
                      <a:srgbClr val="000000">
                        <a:alpha val="43137"/>
                      </a:srgbClr>
                    </a:outerShdw>
                  </a:effectLst>
                  <a:latin typeface="+mj-lt"/>
                </a:rPr>
                <a:t> </a:t>
              </a:r>
              <a:r>
                <a:rPr lang="en-US" sz="3600" dirty="0" err="1">
                  <a:solidFill>
                    <a:srgbClr val="FFFF00"/>
                  </a:solidFill>
                  <a:effectLst>
                    <a:outerShdw blurRad="38100" dist="38100" dir="2700000" algn="tl">
                      <a:srgbClr val="000000">
                        <a:alpha val="43137"/>
                      </a:srgbClr>
                    </a:outerShdw>
                  </a:effectLst>
                  <a:latin typeface="+mj-lt"/>
                </a:rPr>
                <a:t>cuộc</a:t>
              </a:r>
              <a:r>
                <a:rPr lang="en-US" sz="3600" dirty="0">
                  <a:solidFill>
                    <a:srgbClr val="FFFF00"/>
                  </a:solidFill>
                  <a:effectLst>
                    <a:outerShdw blurRad="38100" dist="38100" dir="2700000" algn="tl">
                      <a:srgbClr val="000000">
                        <a:alpha val="43137"/>
                      </a:srgbClr>
                    </a:outerShdw>
                  </a:effectLst>
                  <a:latin typeface="+mj-lt"/>
                </a:rPr>
                <a:t> </a:t>
              </a:r>
              <a:r>
                <a:rPr lang="en-US" sz="3600" dirty="0" err="1">
                  <a:solidFill>
                    <a:srgbClr val="FFFF00"/>
                  </a:solidFill>
                  <a:effectLst>
                    <a:outerShdw blurRad="38100" dist="38100" dir="2700000" algn="tl">
                      <a:srgbClr val="000000">
                        <a:alpha val="43137"/>
                      </a:srgbClr>
                    </a:outerShdw>
                  </a:effectLst>
                  <a:latin typeface="+mj-lt"/>
                </a:rPr>
                <a:t>sống</a:t>
              </a:r>
              <a:endParaRPr lang="en-US" sz="3600" dirty="0">
                <a:solidFill>
                  <a:srgbClr val="FFFF00"/>
                </a:solidFill>
                <a:effectLst>
                  <a:outerShdw blurRad="38100" dist="38100" dir="2700000" algn="tl">
                    <a:srgbClr val="000000">
                      <a:alpha val="43137"/>
                    </a:srgbClr>
                  </a:outerShdw>
                </a:effectLst>
                <a:latin typeface="+mj-lt"/>
              </a:endParaRPr>
            </a:p>
          </p:txBody>
        </p:sp>
      </p:grpSp>
      <p:sp>
        <p:nvSpPr>
          <p:cNvPr id="5" name="TextBox 4">
            <a:extLst>
              <a:ext uri="{FF2B5EF4-FFF2-40B4-BE49-F238E27FC236}">
                <a16:creationId xmlns:a16="http://schemas.microsoft.com/office/drawing/2014/main" id="{EC290719-415B-401A-8704-EF9BA943DDAB}"/>
              </a:ext>
            </a:extLst>
          </p:cNvPr>
          <p:cNvSpPr txBox="1"/>
          <p:nvPr/>
        </p:nvSpPr>
        <p:spPr>
          <a:xfrm>
            <a:off x="180110" y="1176431"/>
            <a:ext cx="11637817" cy="2062103"/>
          </a:xfrm>
          <a:prstGeom prst="rect">
            <a:avLst/>
          </a:prstGeom>
          <a:solidFill>
            <a:schemeClr val="accent6">
              <a:lumMod val="20000"/>
              <a:lumOff val="80000"/>
            </a:schemeClr>
          </a:solidFill>
        </p:spPr>
        <p:txBody>
          <a:bodyPr wrap="square" rtlCol="0">
            <a:spAutoFit/>
          </a:bodyPr>
          <a:lstStyle/>
          <a:p>
            <a:pPr algn="just"/>
            <a:r>
              <a:rPr lang="en-US" sz="3200" dirty="0"/>
              <a:t>- </a:t>
            </a:r>
            <a:r>
              <a:rPr lang="en-US" sz="3200" dirty="0" err="1"/>
              <a:t>Chất</a:t>
            </a:r>
            <a:r>
              <a:rPr lang="en-US" sz="3200" dirty="0"/>
              <a:t> l</a:t>
            </a:r>
            <a:r>
              <a:rPr lang="vi-VN" sz="3200" dirty="0"/>
              <a:t>ư</a:t>
            </a:r>
            <a:r>
              <a:rPr lang="en-US" sz="3200" dirty="0" err="1"/>
              <a:t>ợng</a:t>
            </a:r>
            <a:r>
              <a:rPr lang="en-US" sz="3200" dirty="0"/>
              <a:t> </a:t>
            </a:r>
            <a:r>
              <a:rPr lang="en-US" sz="3200" dirty="0" err="1"/>
              <a:t>cuộc</a:t>
            </a:r>
            <a:r>
              <a:rPr lang="en-US" sz="3200" dirty="0"/>
              <a:t> </a:t>
            </a:r>
            <a:r>
              <a:rPr lang="en-US" sz="3200" dirty="0" err="1"/>
              <a:t>sống</a:t>
            </a:r>
            <a:r>
              <a:rPr lang="en-US" sz="3200" dirty="0"/>
              <a:t> </a:t>
            </a:r>
            <a:r>
              <a:rPr lang="en-US" sz="3200" dirty="0" err="1"/>
              <a:t>của</a:t>
            </a:r>
            <a:r>
              <a:rPr lang="en-US" sz="3200" dirty="0"/>
              <a:t> </a:t>
            </a:r>
            <a:r>
              <a:rPr lang="en-US" sz="3200" dirty="0" err="1"/>
              <a:t>nhân</a:t>
            </a:r>
            <a:r>
              <a:rPr lang="en-US" sz="3200" dirty="0"/>
              <a:t> </a:t>
            </a:r>
            <a:r>
              <a:rPr lang="en-US" sz="3200" dirty="0" err="1"/>
              <a:t>dân</a:t>
            </a:r>
            <a:r>
              <a:rPr lang="en-US" sz="3200" dirty="0"/>
              <a:t> ta </a:t>
            </a:r>
            <a:r>
              <a:rPr lang="en-US" sz="3200" dirty="0" err="1"/>
              <a:t>còn</a:t>
            </a:r>
            <a:r>
              <a:rPr lang="en-US" sz="3200" dirty="0"/>
              <a:t> </a:t>
            </a:r>
            <a:r>
              <a:rPr lang="en-US" sz="3200" dirty="0" err="1">
                <a:solidFill>
                  <a:srgbClr val="C00000"/>
                </a:solidFill>
              </a:rPr>
              <a:t>thấp</a:t>
            </a:r>
            <a:r>
              <a:rPr lang="en-US" sz="3200" dirty="0"/>
              <a:t>, </a:t>
            </a:r>
            <a:r>
              <a:rPr lang="en-US" sz="3200" dirty="0" err="1">
                <a:solidFill>
                  <a:srgbClr val="C00000"/>
                </a:solidFill>
              </a:rPr>
              <a:t>chênh</a:t>
            </a:r>
            <a:r>
              <a:rPr lang="en-US" sz="3200" dirty="0">
                <a:solidFill>
                  <a:srgbClr val="C00000"/>
                </a:solidFill>
              </a:rPr>
              <a:t> </a:t>
            </a:r>
            <a:r>
              <a:rPr lang="en-US" sz="3200" dirty="0" err="1">
                <a:solidFill>
                  <a:srgbClr val="C00000"/>
                </a:solidFill>
              </a:rPr>
              <a:t>lệch</a:t>
            </a:r>
            <a:r>
              <a:rPr lang="en-US" sz="3200" dirty="0">
                <a:solidFill>
                  <a:srgbClr val="C00000"/>
                </a:solidFill>
              </a:rPr>
              <a:t> </a:t>
            </a:r>
            <a:r>
              <a:rPr lang="en-US" sz="3200" dirty="0" err="1"/>
              <a:t>giữa</a:t>
            </a:r>
            <a:r>
              <a:rPr lang="en-US" sz="3200" dirty="0"/>
              <a:t> </a:t>
            </a:r>
            <a:r>
              <a:rPr lang="en-US" sz="3200" dirty="0" err="1"/>
              <a:t>các</a:t>
            </a:r>
            <a:r>
              <a:rPr lang="en-US" sz="3200" dirty="0"/>
              <a:t> </a:t>
            </a:r>
            <a:r>
              <a:rPr lang="en-US" sz="3200" dirty="0" err="1"/>
              <a:t>vùng</a:t>
            </a:r>
            <a:r>
              <a:rPr lang="en-US" sz="3200" dirty="0"/>
              <a:t>, </a:t>
            </a:r>
            <a:r>
              <a:rPr lang="en-US" sz="3200" dirty="0" err="1"/>
              <a:t>giữa</a:t>
            </a:r>
            <a:r>
              <a:rPr lang="en-US" sz="3200" dirty="0"/>
              <a:t> </a:t>
            </a:r>
            <a:r>
              <a:rPr lang="en-US" sz="3200" dirty="0" err="1"/>
              <a:t>thành</a:t>
            </a:r>
            <a:r>
              <a:rPr lang="en-US" sz="3200" dirty="0"/>
              <a:t> </a:t>
            </a:r>
            <a:r>
              <a:rPr lang="en-US" sz="3200" dirty="0" err="1"/>
              <a:t>thị</a:t>
            </a:r>
            <a:r>
              <a:rPr lang="en-US" sz="3200" dirty="0"/>
              <a:t> </a:t>
            </a:r>
            <a:r>
              <a:rPr lang="en-US" sz="3200" dirty="0" err="1"/>
              <a:t>và</a:t>
            </a:r>
            <a:r>
              <a:rPr lang="en-US" sz="3200" dirty="0"/>
              <a:t> </a:t>
            </a:r>
            <a:r>
              <a:rPr lang="en-US" sz="3200" dirty="0" err="1"/>
              <a:t>nông</a:t>
            </a:r>
            <a:r>
              <a:rPr lang="en-US" sz="3200" dirty="0"/>
              <a:t> </a:t>
            </a:r>
            <a:r>
              <a:rPr lang="en-US" sz="3200" dirty="0" err="1"/>
              <a:t>thôn</a:t>
            </a:r>
            <a:r>
              <a:rPr lang="en-US" sz="3200" dirty="0"/>
              <a:t>, </a:t>
            </a:r>
            <a:r>
              <a:rPr lang="en-US" sz="3200" dirty="0" err="1"/>
              <a:t>giữa</a:t>
            </a:r>
            <a:r>
              <a:rPr lang="en-US" sz="3200" dirty="0"/>
              <a:t> </a:t>
            </a:r>
            <a:r>
              <a:rPr lang="en-US" sz="3200" dirty="0" err="1"/>
              <a:t>các</a:t>
            </a:r>
            <a:r>
              <a:rPr lang="en-US" sz="3200" dirty="0"/>
              <a:t> </a:t>
            </a:r>
            <a:r>
              <a:rPr lang="en-US" sz="3200" dirty="0" err="1"/>
              <a:t>tầng</a:t>
            </a:r>
            <a:r>
              <a:rPr lang="en-US" sz="3200" dirty="0"/>
              <a:t> </a:t>
            </a:r>
            <a:r>
              <a:rPr lang="en-US" sz="3200" dirty="0" err="1"/>
              <a:t>lớp</a:t>
            </a:r>
            <a:r>
              <a:rPr lang="en-US" sz="3200" dirty="0"/>
              <a:t> </a:t>
            </a:r>
            <a:r>
              <a:rPr lang="en-US" sz="3200" dirty="0" err="1">
                <a:solidFill>
                  <a:srgbClr val="C00000"/>
                </a:solidFill>
              </a:rPr>
              <a:t>dân</a:t>
            </a:r>
            <a:r>
              <a:rPr lang="en-US" sz="3200" dirty="0">
                <a:solidFill>
                  <a:srgbClr val="C00000"/>
                </a:solidFill>
              </a:rPr>
              <a:t> </a:t>
            </a:r>
            <a:r>
              <a:rPr lang="en-US" sz="3200" dirty="0" err="1">
                <a:solidFill>
                  <a:srgbClr val="C00000"/>
                </a:solidFill>
              </a:rPr>
              <a:t>cư</a:t>
            </a:r>
            <a:r>
              <a:rPr lang="en-US" sz="3200" dirty="0"/>
              <a:t>.</a:t>
            </a:r>
          </a:p>
          <a:p>
            <a:pPr algn="just"/>
            <a:r>
              <a:rPr lang="en-US" sz="3200" dirty="0"/>
              <a:t>- </a:t>
            </a:r>
            <a:r>
              <a:rPr lang="en-US" sz="3200" dirty="0" err="1"/>
              <a:t>Chất</a:t>
            </a:r>
            <a:r>
              <a:rPr lang="en-US" sz="3200" dirty="0"/>
              <a:t> l</a:t>
            </a:r>
            <a:r>
              <a:rPr lang="vi-VN" sz="3200" dirty="0"/>
              <a:t>ư</a:t>
            </a:r>
            <a:r>
              <a:rPr lang="en-US" sz="3200" dirty="0" err="1"/>
              <a:t>ợng</a:t>
            </a:r>
            <a:r>
              <a:rPr lang="en-US" sz="3200" dirty="0"/>
              <a:t> </a:t>
            </a:r>
            <a:r>
              <a:rPr lang="en-US" sz="3200" dirty="0" err="1"/>
              <a:t>cuộc</a:t>
            </a:r>
            <a:r>
              <a:rPr lang="en-US" sz="3200" dirty="0"/>
              <a:t> </a:t>
            </a:r>
            <a:r>
              <a:rPr lang="en-US" sz="3200" dirty="0" err="1"/>
              <a:t>sống</a:t>
            </a:r>
            <a:r>
              <a:rPr lang="en-US" sz="3200" dirty="0"/>
              <a:t> </a:t>
            </a:r>
            <a:r>
              <a:rPr lang="en-US" sz="3200" dirty="0" err="1"/>
              <a:t>đang</a:t>
            </a:r>
            <a:r>
              <a:rPr lang="en-US" sz="3200" dirty="0"/>
              <a:t> </a:t>
            </a:r>
            <a:r>
              <a:rPr lang="en-US" sz="3200" dirty="0" err="1"/>
              <a:t>dần</a:t>
            </a:r>
            <a:r>
              <a:rPr lang="en-US" sz="3200" dirty="0"/>
              <a:t> đ</a:t>
            </a:r>
            <a:r>
              <a:rPr lang="vi-VN" sz="3200" dirty="0"/>
              <a:t>ư</a:t>
            </a:r>
            <a:r>
              <a:rPr lang="en-US" sz="3200" dirty="0" err="1"/>
              <a:t>ợc</a:t>
            </a:r>
            <a:r>
              <a:rPr lang="en-US" sz="3200" dirty="0"/>
              <a:t> </a:t>
            </a:r>
            <a:r>
              <a:rPr lang="en-US" sz="3200" dirty="0" err="1">
                <a:solidFill>
                  <a:srgbClr val="C00000"/>
                </a:solidFill>
              </a:rPr>
              <a:t>cải</a:t>
            </a:r>
            <a:r>
              <a:rPr lang="en-US" sz="3200" dirty="0">
                <a:solidFill>
                  <a:srgbClr val="C00000"/>
                </a:solidFill>
              </a:rPr>
              <a:t> </a:t>
            </a:r>
            <a:r>
              <a:rPr lang="en-US" sz="3200" dirty="0" err="1">
                <a:solidFill>
                  <a:srgbClr val="C00000"/>
                </a:solidFill>
              </a:rPr>
              <a:t>thiện</a:t>
            </a:r>
            <a:r>
              <a:rPr lang="en-US" sz="3200" dirty="0"/>
              <a:t>.</a:t>
            </a:r>
          </a:p>
        </p:txBody>
      </p:sp>
      <p:pic>
        <p:nvPicPr>
          <p:cNvPr id="6" name="Picture 8" descr="Káº¿t quáº£ hÃ¬nh áº£nh cho ICON LIFE QUALITY">
            <a:extLst>
              <a:ext uri="{FF2B5EF4-FFF2-40B4-BE49-F238E27FC236}">
                <a16:creationId xmlns:a16="http://schemas.microsoft.com/office/drawing/2014/main" id="{58EB1720-0DC5-4B44-BA7A-3AE0D13688A1}"/>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519654" y="254268"/>
            <a:ext cx="754766" cy="77595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hất lượng cuộc sống ở Úc được người nước ngoài đánh giá cao">
            <a:extLst>
              <a:ext uri="{FF2B5EF4-FFF2-40B4-BE49-F238E27FC236}">
                <a16:creationId xmlns:a16="http://schemas.microsoft.com/office/drawing/2014/main" id="{E9F91128-A850-4127-871C-9A50E0798B0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43578" y="3753095"/>
            <a:ext cx="4982888" cy="283009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hất Lượng Cuộc Sống - Home | Facebook">
            <a:extLst>
              <a:ext uri="{FF2B5EF4-FFF2-40B4-BE49-F238E27FC236}">
                <a16:creationId xmlns:a16="http://schemas.microsoft.com/office/drawing/2014/main" id="{09AB3290-8390-4A37-9A37-E2B794942103}"/>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14573" t="26853" r="13542" b="23546"/>
          <a:stretch/>
        </p:blipFill>
        <p:spPr bwMode="auto">
          <a:xfrm>
            <a:off x="10118658" y="289652"/>
            <a:ext cx="1886306" cy="407602"/>
          </a:xfrm>
          <a:prstGeom prst="rect">
            <a:avLst/>
          </a:prstGeom>
          <a:noFill/>
          <a:extLst>
            <a:ext uri="{909E8E84-426E-40DD-AFC4-6F175D3DCCD1}">
              <a14:hiddenFill xmlns:a14="http://schemas.microsoft.com/office/drawing/2010/main">
                <a:solidFill>
                  <a:srgbClr val="FFFFFF"/>
                </a:solidFill>
              </a14:hiddenFill>
            </a:ext>
          </a:extLst>
        </p:spPr>
      </p:pic>
      <p:pic>
        <p:nvPicPr>
          <p:cNvPr id="6146" name="Picture 2" descr="Thu nhập thấp nhưng người Việt có chất lượng sống ngang bằng nước có thu  nhập">
            <a:extLst>
              <a:ext uri="{FF2B5EF4-FFF2-40B4-BE49-F238E27FC236}">
                <a16:creationId xmlns:a16="http://schemas.microsoft.com/office/drawing/2014/main" id="{44D0B6AC-3892-481D-9E2A-F67A8369CBB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74420" y="3717711"/>
            <a:ext cx="4379912" cy="2830097"/>
          </a:xfrm>
          <a:prstGeom prst="rect">
            <a:avLst/>
          </a:prstGeom>
          <a:noFill/>
          <a:extLst>
            <a:ext uri="{909E8E84-426E-40DD-AFC4-6F175D3DCCD1}">
              <a14:hiddenFill xmlns:a14="http://schemas.microsoft.com/office/drawing/2010/main">
                <a:solidFill>
                  <a:srgbClr val="FFFFFF"/>
                </a:solidFill>
              </a14:hiddenFill>
            </a:ext>
          </a:extLst>
        </p:spPr>
      </p:pic>
      <p:sp>
        <p:nvSpPr>
          <p:cNvPr id="10" name="Frame 9">
            <a:extLst>
              <a:ext uri="{FF2B5EF4-FFF2-40B4-BE49-F238E27FC236}">
                <a16:creationId xmlns:a16="http://schemas.microsoft.com/office/drawing/2014/main" id="{66D54AE8-21F9-4215-B82C-25A50871A44B}"/>
              </a:ext>
            </a:extLst>
          </p:cNvPr>
          <p:cNvSpPr/>
          <p:nvPr/>
        </p:nvSpPr>
        <p:spPr>
          <a:xfrm>
            <a:off x="0" y="0"/>
            <a:ext cx="12192000" cy="6858000"/>
          </a:xfrm>
          <a:prstGeom prst="frame">
            <a:avLst>
              <a:gd name="adj1" fmla="val 291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100133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146"/>
                                        </p:tgtEl>
                                        <p:attrNameLst>
                                          <p:attrName>style.visibility</p:attrName>
                                        </p:attrNameLst>
                                      </p:cBhvr>
                                      <p:to>
                                        <p:strVal val="visible"/>
                                      </p:to>
                                    </p:set>
                                    <p:animEffect transition="in" filter="barn(inVertical)">
                                      <p:cBhvr>
                                        <p:cTn id="12" dur="500"/>
                                        <p:tgtEl>
                                          <p:spTgt spid="6146"/>
                                        </p:tgtEl>
                                      </p:cBhvr>
                                    </p:animEffect>
                                  </p:childTnLst>
                                </p:cTn>
                              </p:par>
                              <p:par>
                                <p:cTn id="13" presetID="16" presetClass="entr" presetSubtype="21" fill="hold" nodeType="withEffect">
                                  <p:stCondLst>
                                    <p:cond delay="0"/>
                                  </p:stCondLst>
                                  <p:childTnLst>
                                    <p:set>
                                      <p:cBhvr>
                                        <p:cTn id="14" dur="1" fill="hold">
                                          <p:stCondLst>
                                            <p:cond delay="0"/>
                                          </p:stCondLst>
                                        </p:cTn>
                                        <p:tgtEl>
                                          <p:spTgt spid="1026"/>
                                        </p:tgtEl>
                                        <p:attrNameLst>
                                          <p:attrName>style.visibility</p:attrName>
                                        </p:attrNameLst>
                                      </p:cBhvr>
                                      <p:to>
                                        <p:strVal val="visible"/>
                                      </p:to>
                                    </p:set>
                                    <p:animEffect transition="in" filter="barn(inVertical)">
                                      <p:cBhvr>
                                        <p:cTn id="15" dur="500"/>
                                        <p:tgtEl>
                                          <p:spTgt spid="1026"/>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arn(inVertical)">
                                      <p:cBhvr>
                                        <p:cTn id="1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B3ACAAD-156A-45DE-B301-090E26B1AD62}"/>
              </a:ext>
            </a:extLst>
          </p:cNvPr>
          <p:cNvSpPr/>
          <p:nvPr/>
        </p:nvSpPr>
        <p:spPr>
          <a:xfrm>
            <a:off x="522251" y="1788683"/>
            <a:ext cx="11353800" cy="1421928"/>
          </a:xfrm>
          <a:prstGeom prst="rect">
            <a:avLst/>
          </a:prstGeom>
          <a:solidFill>
            <a:schemeClr val="accent5">
              <a:lumMod val="40000"/>
              <a:lumOff val="60000"/>
            </a:schemeClr>
          </a:solidFill>
        </p:spPr>
        <p:txBody>
          <a:bodyPr wrap="square">
            <a:spAutoFit/>
          </a:bodyPr>
          <a:lstStyle/>
          <a:p>
            <a:pPr algn="just">
              <a:lnSpc>
                <a:spcPct val="120000"/>
              </a:lnSpc>
              <a:buFontTx/>
              <a:buChar char="-"/>
            </a:pPr>
            <a:r>
              <a:rPr lang="vi-VN" sz="3600" dirty="0" smtClean="0">
                <a:ea typeface="Tahoma" panose="020B0604030504040204" pitchFamily="34" charset="0"/>
                <a:cs typeface="Arial" panose="020B0604020202020204" pitchFamily="34" charset="0"/>
              </a:rPr>
              <a:t> Tóm tắt nội dung bài học bằng sơ đồ tư duy</a:t>
            </a:r>
          </a:p>
          <a:p>
            <a:pPr algn="just">
              <a:lnSpc>
                <a:spcPct val="120000"/>
              </a:lnSpc>
            </a:pPr>
            <a:r>
              <a:rPr lang="en-US" sz="3600" dirty="0" smtClean="0">
                <a:ea typeface="Tahoma" panose="020B0604030504040204" pitchFamily="34" charset="0"/>
                <a:cs typeface="Arial" panose="020B0604020202020204" pitchFamily="34" charset="0"/>
              </a:rPr>
              <a:t>- </a:t>
            </a:r>
            <a:r>
              <a:rPr lang="en-US" sz="3600" dirty="0" err="1">
                <a:ea typeface="Tahoma" panose="020B0604030504040204" pitchFamily="34" charset="0"/>
                <a:cs typeface="Arial" panose="020B0604020202020204" pitchFamily="34" charset="0"/>
              </a:rPr>
              <a:t>Chuẩn</a:t>
            </a:r>
            <a:r>
              <a:rPr lang="en-US" sz="3600" dirty="0">
                <a:ea typeface="Tahoma" panose="020B0604030504040204" pitchFamily="34" charset="0"/>
                <a:cs typeface="Arial" panose="020B0604020202020204" pitchFamily="34" charset="0"/>
              </a:rPr>
              <a:t> </a:t>
            </a:r>
            <a:r>
              <a:rPr lang="en-US" sz="3600" dirty="0" err="1">
                <a:ea typeface="Tahoma" panose="020B0604030504040204" pitchFamily="34" charset="0"/>
                <a:cs typeface="Arial" panose="020B0604020202020204" pitchFamily="34" charset="0"/>
              </a:rPr>
              <a:t>bị</a:t>
            </a:r>
            <a:r>
              <a:rPr lang="en-US" sz="3600" dirty="0">
                <a:ea typeface="Tahoma" panose="020B0604030504040204" pitchFamily="34" charset="0"/>
                <a:cs typeface="Arial" panose="020B0604020202020204" pitchFamily="34" charset="0"/>
              </a:rPr>
              <a:t> </a:t>
            </a:r>
            <a:r>
              <a:rPr lang="en-US" sz="3600" dirty="0" err="1">
                <a:ea typeface="Tahoma" panose="020B0604030504040204" pitchFamily="34" charset="0"/>
                <a:cs typeface="Arial" panose="020B0604020202020204" pitchFamily="34" charset="0"/>
              </a:rPr>
              <a:t>nội</a:t>
            </a:r>
            <a:r>
              <a:rPr lang="en-US" sz="3600" dirty="0">
                <a:ea typeface="Tahoma" panose="020B0604030504040204" pitchFamily="34" charset="0"/>
                <a:cs typeface="Arial" panose="020B0604020202020204" pitchFamily="34" charset="0"/>
              </a:rPr>
              <a:t> dung </a:t>
            </a:r>
            <a:r>
              <a:rPr lang="en-US" sz="3600" dirty="0" err="1">
                <a:ea typeface="Tahoma" panose="020B0604030504040204" pitchFamily="34" charset="0"/>
                <a:cs typeface="Arial" panose="020B0604020202020204" pitchFamily="34" charset="0"/>
              </a:rPr>
              <a:t>bài</a:t>
            </a:r>
            <a:r>
              <a:rPr lang="en-US" sz="3600" dirty="0">
                <a:ea typeface="Tahoma" panose="020B0604030504040204" pitchFamily="34" charset="0"/>
                <a:cs typeface="Arial" panose="020B0604020202020204" pitchFamily="34" charset="0"/>
              </a:rPr>
              <a:t> 5: </a:t>
            </a:r>
            <a:r>
              <a:rPr lang="en-US" sz="3600" dirty="0" err="1">
                <a:ea typeface="Tahoma" panose="020B0604030504040204" pitchFamily="34" charset="0"/>
                <a:cs typeface="Arial" panose="020B0604020202020204" pitchFamily="34" charset="0"/>
              </a:rPr>
              <a:t>Thực</a:t>
            </a:r>
            <a:r>
              <a:rPr lang="en-US" sz="3600" dirty="0">
                <a:ea typeface="Tahoma" panose="020B0604030504040204" pitchFamily="34" charset="0"/>
                <a:cs typeface="Arial" panose="020B0604020202020204" pitchFamily="34" charset="0"/>
              </a:rPr>
              <a:t> </a:t>
            </a:r>
            <a:r>
              <a:rPr lang="en-US" sz="3600" dirty="0" err="1">
                <a:ea typeface="Tahoma" panose="020B0604030504040204" pitchFamily="34" charset="0"/>
                <a:cs typeface="Arial" panose="020B0604020202020204" pitchFamily="34" charset="0"/>
              </a:rPr>
              <a:t>hành</a:t>
            </a:r>
            <a:endParaRPr lang="en-US" sz="3600" dirty="0">
              <a:ea typeface="Tahoma" panose="020B0604030504040204" pitchFamily="34" charset="0"/>
              <a:cs typeface="Arial" panose="020B0604020202020204" pitchFamily="34" charset="0"/>
            </a:endParaRPr>
          </a:p>
        </p:txBody>
      </p:sp>
      <p:sp>
        <p:nvSpPr>
          <p:cNvPr id="5" name="WordArt 5">
            <a:extLst>
              <a:ext uri="{FF2B5EF4-FFF2-40B4-BE49-F238E27FC236}">
                <a16:creationId xmlns:a16="http://schemas.microsoft.com/office/drawing/2014/main" id="{84276029-C665-4329-A466-A4C24A950134}"/>
              </a:ext>
            </a:extLst>
          </p:cNvPr>
          <p:cNvSpPr>
            <a:spLocks noChangeArrowheads="1" noChangeShapeType="1" noTextEdit="1"/>
          </p:cNvSpPr>
          <p:nvPr/>
        </p:nvSpPr>
        <p:spPr bwMode="auto">
          <a:xfrm>
            <a:off x="1836420" y="340455"/>
            <a:ext cx="8519159" cy="1279905"/>
          </a:xfrm>
          <a:prstGeom prst="rect">
            <a:avLst/>
          </a:prstGeom>
        </p:spPr>
        <p:txBody>
          <a:bodyPr wrap="none" fromWordArt="1">
            <a:prstTxWarp prst="textTriangle">
              <a:avLst>
                <a:gd name="adj" fmla="val 0"/>
              </a:avLst>
            </a:prstTxWarp>
            <a:scene3d>
              <a:camera prst="legacyObliqueTopLeft"/>
              <a:lightRig rig="legacyNormal3" dir="r"/>
            </a:scene3d>
            <a:sp3d extrusionH="201600" prstMaterial="legacyMatte">
              <a:extrusionClr>
                <a:srgbClr val="0066CC"/>
              </a:extrusionClr>
              <a:contourClr>
                <a:srgbClr val="FF3300"/>
              </a:contourClr>
            </a:sp3d>
          </a:bodyPr>
          <a:lstStyle/>
          <a:p>
            <a:pPr algn="ctr"/>
            <a:r>
              <a:rPr lang="pt-BR" sz="3600" b="1" kern="10" dirty="0">
                <a:ln w="9525">
                  <a:round/>
                  <a:headEnd/>
                  <a:tailEnd/>
                </a:ln>
                <a:gradFill rotWithShape="1">
                  <a:gsLst>
                    <a:gs pos="0">
                      <a:srgbClr val="FF3300"/>
                    </a:gs>
                    <a:gs pos="100000">
                      <a:srgbClr val="FFCC00"/>
                    </a:gs>
                  </a:gsLst>
                  <a:path path="rect">
                    <a:fillToRect l="50000" t="50000" r="50000" b="50000"/>
                  </a:path>
                </a:gradFill>
                <a:latin typeface="+mj-lt"/>
                <a:cs typeface="Times New Roman" panose="02020603050405020304" pitchFamily="18" charset="0"/>
              </a:rPr>
              <a:t>Hướng dẫn tự học</a:t>
            </a:r>
            <a:endParaRPr lang="en-US" sz="3600" b="1" kern="10" dirty="0">
              <a:ln w="9525">
                <a:round/>
                <a:headEnd/>
                <a:tailEnd/>
              </a:ln>
              <a:gradFill rotWithShape="1">
                <a:gsLst>
                  <a:gs pos="0">
                    <a:srgbClr val="FF3300"/>
                  </a:gs>
                  <a:gs pos="100000">
                    <a:srgbClr val="FFCC00"/>
                  </a:gs>
                </a:gsLst>
                <a:path path="rect">
                  <a:fillToRect l="50000" t="50000" r="50000" b="50000"/>
                </a:path>
              </a:gradFill>
              <a:latin typeface="+mj-lt"/>
              <a:cs typeface="Times New Roman" panose="02020603050405020304" pitchFamily="18" charset="0"/>
            </a:endParaRPr>
          </a:p>
        </p:txBody>
      </p:sp>
      <p:grpSp>
        <p:nvGrpSpPr>
          <p:cNvPr id="6" name="Group 169">
            <a:extLst>
              <a:ext uri="{FF2B5EF4-FFF2-40B4-BE49-F238E27FC236}">
                <a16:creationId xmlns:a16="http://schemas.microsoft.com/office/drawing/2014/main" id="{9576D713-53FC-406B-8C78-5B9798276810}"/>
              </a:ext>
            </a:extLst>
          </p:cNvPr>
          <p:cNvGrpSpPr>
            <a:grpSpLocks noChangeAspect="1"/>
          </p:cNvGrpSpPr>
          <p:nvPr/>
        </p:nvGrpSpPr>
        <p:grpSpPr bwMode="auto">
          <a:xfrm>
            <a:off x="435288" y="4745989"/>
            <a:ext cx="865757" cy="1604963"/>
            <a:chOff x="3661" y="93"/>
            <a:chExt cx="732" cy="1357"/>
          </a:xfrm>
        </p:grpSpPr>
        <p:sp>
          <p:nvSpPr>
            <p:cNvPr id="7" name="Freeform 170">
              <a:extLst>
                <a:ext uri="{FF2B5EF4-FFF2-40B4-BE49-F238E27FC236}">
                  <a16:creationId xmlns:a16="http://schemas.microsoft.com/office/drawing/2014/main" id="{B75B3F5C-8D50-4BFC-A8C8-6B781160BAE3}"/>
                </a:ext>
              </a:extLst>
            </p:cNvPr>
            <p:cNvSpPr/>
            <p:nvPr/>
          </p:nvSpPr>
          <p:spPr bwMode="auto">
            <a:xfrm>
              <a:off x="3854" y="1393"/>
              <a:ext cx="39" cy="42"/>
            </a:xfrm>
            <a:custGeom>
              <a:avLst/>
              <a:gdLst>
                <a:gd name="T0" fmla="*/ 4 w 16"/>
                <a:gd name="T1" fmla="*/ 15 h 18"/>
                <a:gd name="T2" fmla="*/ 2 w 16"/>
                <a:gd name="T3" fmla="*/ 0 h 18"/>
                <a:gd name="T4" fmla="*/ 10 w 16"/>
                <a:gd name="T5" fmla="*/ 9 h 18"/>
                <a:gd name="T6" fmla="*/ 10 w 16"/>
                <a:gd name="T7" fmla="*/ 18 h 18"/>
                <a:gd name="T8" fmla="*/ 4 w 16"/>
                <a:gd name="T9" fmla="*/ 15 h 18"/>
              </a:gdLst>
              <a:ahLst/>
              <a:cxnLst>
                <a:cxn ang="0">
                  <a:pos x="T0" y="T1"/>
                </a:cxn>
                <a:cxn ang="0">
                  <a:pos x="T2" y="T3"/>
                </a:cxn>
                <a:cxn ang="0">
                  <a:pos x="T4" y="T5"/>
                </a:cxn>
                <a:cxn ang="0">
                  <a:pos x="T6" y="T7"/>
                </a:cxn>
                <a:cxn ang="0">
                  <a:pos x="T8" y="T9"/>
                </a:cxn>
              </a:cxnLst>
              <a:rect l="0" t="0" r="r" b="b"/>
              <a:pathLst>
                <a:path w="16" h="18">
                  <a:moveTo>
                    <a:pt x="4" y="15"/>
                  </a:moveTo>
                  <a:cubicBezTo>
                    <a:pt x="0" y="11"/>
                    <a:pt x="0" y="5"/>
                    <a:pt x="2" y="0"/>
                  </a:cubicBezTo>
                  <a:cubicBezTo>
                    <a:pt x="5" y="3"/>
                    <a:pt x="7" y="6"/>
                    <a:pt x="10" y="9"/>
                  </a:cubicBezTo>
                  <a:cubicBezTo>
                    <a:pt x="12" y="12"/>
                    <a:pt x="16" y="17"/>
                    <a:pt x="10" y="18"/>
                  </a:cubicBezTo>
                  <a:cubicBezTo>
                    <a:pt x="8" y="18"/>
                    <a:pt x="5" y="16"/>
                    <a:pt x="4" y="15"/>
                  </a:cubicBezTo>
                  <a:close/>
                </a:path>
              </a:pathLst>
            </a:custGeom>
            <a:solidFill>
              <a:srgbClr val="F08C5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400">
                <a:solidFill>
                  <a:prstClr val="black"/>
                </a:solidFill>
              </a:endParaRPr>
            </a:p>
          </p:txBody>
        </p:sp>
        <p:sp>
          <p:nvSpPr>
            <p:cNvPr id="8" name="Freeform 171">
              <a:extLst>
                <a:ext uri="{FF2B5EF4-FFF2-40B4-BE49-F238E27FC236}">
                  <a16:creationId xmlns:a16="http://schemas.microsoft.com/office/drawing/2014/main" id="{19240AE1-E657-4EC7-9C8F-06D72AEFAD94}"/>
                </a:ext>
              </a:extLst>
            </p:cNvPr>
            <p:cNvSpPr/>
            <p:nvPr/>
          </p:nvSpPr>
          <p:spPr bwMode="auto">
            <a:xfrm>
              <a:off x="3731" y="1207"/>
              <a:ext cx="26" cy="60"/>
            </a:xfrm>
            <a:custGeom>
              <a:avLst/>
              <a:gdLst>
                <a:gd name="T0" fmla="*/ 5 w 11"/>
                <a:gd name="T1" fmla="*/ 19 h 25"/>
                <a:gd name="T2" fmla="*/ 9 w 11"/>
                <a:gd name="T3" fmla="*/ 0 h 25"/>
                <a:gd name="T4" fmla="*/ 11 w 11"/>
                <a:gd name="T5" fmla="*/ 12 h 25"/>
                <a:gd name="T6" fmla="*/ 5 w 11"/>
                <a:gd name="T7" fmla="*/ 19 h 25"/>
              </a:gdLst>
              <a:ahLst/>
              <a:cxnLst>
                <a:cxn ang="0">
                  <a:pos x="T0" y="T1"/>
                </a:cxn>
                <a:cxn ang="0">
                  <a:pos x="T2" y="T3"/>
                </a:cxn>
                <a:cxn ang="0">
                  <a:pos x="T4" y="T5"/>
                </a:cxn>
                <a:cxn ang="0">
                  <a:pos x="T6" y="T7"/>
                </a:cxn>
              </a:cxnLst>
              <a:rect l="0" t="0" r="r" b="b"/>
              <a:pathLst>
                <a:path w="11" h="25">
                  <a:moveTo>
                    <a:pt x="5" y="19"/>
                  </a:moveTo>
                  <a:cubicBezTo>
                    <a:pt x="0" y="12"/>
                    <a:pt x="5" y="5"/>
                    <a:pt x="9" y="0"/>
                  </a:cubicBezTo>
                  <a:cubicBezTo>
                    <a:pt x="10" y="4"/>
                    <a:pt x="11" y="8"/>
                    <a:pt x="11" y="12"/>
                  </a:cubicBezTo>
                  <a:cubicBezTo>
                    <a:pt x="11" y="15"/>
                    <a:pt x="9" y="25"/>
                    <a:pt x="5" y="19"/>
                  </a:cubicBezTo>
                  <a:close/>
                </a:path>
              </a:pathLst>
            </a:custGeom>
            <a:solidFill>
              <a:srgbClr val="F08C5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400">
                <a:solidFill>
                  <a:prstClr val="black"/>
                </a:solidFill>
              </a:endParaRPr>
            </a:p>
          </p:txBody>
        </p:sp>
        <p:sp>
          <p:nvSpPr>
            <p:cNvPr id="9" name="Freeform 172">
              <a:extLst>
                <a:ext uri="{FF2B5EF4-FFF2-40B4-BE49-F238E27FC236}">
                  <a16:creationId xmlns:a16="http://schemas.microsoft.com/office/drawing/2014/main" id="{68580877-899E-47B4-8EE1-C62C032027F7}"/>
                </a:ext>
              </a:extLst>
            </p:cNvPr>
            <p:cNvSpPr/>
            <p:nvPr/>
          </p:nvSpPr>
          <p:spPr bwMode="auto">
            <a:xfrm>
              <a:off x="3983" y="1269"/>
              <a:ext cx="103" cy="98"/>
            </a:xfrm>
            <a:custGeom>
              <a:avLst/>
              <a:gdLst>
                <a:gd name="T0" fmla="*/ 43 w 43"/>
                <a:gd name="T1" fmla="*/ 13 h 41"/>
                <a:gd name="T2" fmla="*/ 34 w 43"/>
                <a:gd name="T3" fmla="*/ 28 h 41"/>
                <a:gd name="T4" fmla="*/ 28 w 43"/>
                <a:gd name="T5" fmla="*/ 38 h 41"/>
                <a:gd name="T6" fmla="*/ 24 w 43"/>
                <a:gd name="T7" fmla="*/ 40 h 41"/>
                <a:gd name="T8" fmla="*/ 13 w 43"/>
                <a:gd name="T9" fmla="*/ 31 h 41"/>
                <a:gd name="T10" fmla="*/ 13 w 43"/>
                <a:gd name="T11" fmla="*/ 30 h 41"/>
                <a:gd name="T12" fmla="*/ 12 w 43"/>
                <a:gd name="T13" fmla="*/ 30 h 41"/>
                <a:gd name="T14" fmla="*/ 0 w 43"/>
                <a:gd name="T15" fmla="*/ 21 h 41"/>
                <a:gd name="T16" fmla="*/ 18 w 43"/>
                <a:gd name="T17" fmla="*/ 0 h 41"/>
                <a:gd name="T18" fmla="*/ 43 w 43"/>
                <a:gd name="T19" fmla="*/ 13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3" h="41">
                  <a:moveTo>
                    <a:pt x="43" y="13"/>
                  </a:moveTo>
                  <a:cubicBezTo>
                    <a:pt x="40" y="17"/>
                    <a:pt x="37" y="23"/>
                    <a:pt x="34" y="28"/>
                  </a:cubicBezTo>
                  <a:cubicBezTo>
                    <a:pt x="32" y="31"/>
                    <a:pt x="31" y="35"/>
                    <a:pt x="28" y="38"/>
                  </a:cubicBezTo>
                  <a:cubicBezTo>
                    <a:pt x="26" y="41"/>
                    <a:pt x="27" y="41"/>
                    <a:pt x="24" y="40"/>
                  </a:cubicBezTo>
                  <a:cubicBezTo>
                    <a:pt x="21" y="39"/>
                    <a:pt x="17" y="34"/>
                    <a:pt x="13" y="31"/>
                  </a:cubicBezTo>
                  <a:cubicBezTo>
                    <a:pt x="13" y="30"/>
                    <a:pt x="13" y="30"/>
                    <a:pt x="13" y="30"/>
                  </a:cubicBezTo>
                  <a:cubicBezTo>
                    <a:pt x="13" y="29"/>
                    <a:pt x="13" y="29"/>
                    <a:pt x="12" y="30"/>
                  </a:cubicBezTo>
                  <a:cubicBezTo>
                    <a:pt x="8" y="27"/>
                    <a:pt x="4" y="24"/>
                    <a:pt x="0" y="21"/>
                  </a:cubicBezTo>
                  <a:cubicBezTo>
                    <a:pt x="6" y="14"/>
                    <a:pt x="12" y="7"/>
                    <a:pt x="18" y="0"/>
                  </a:cubicBezTo>
                  <a:cubicBezTo>
                    <a:pt x="26" y="5"/>
                    <a:pt x="34" y="9"/>
                    <a:pt x="43" y="13"/>
                  </a:cubicBezTo>
                  <a:close/>
                </a:path>
              </a:pathLst>
            </a:custGeom>
            <a:solidFill>
              <a:srgbClr val="F08C5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400">
                <a:solidFill>
                  <a:prstClr val="black"/>
                </a:solidFill>
              </a:endParaRPr>
            </a:p>
          </p:txBody>
        </p:sp>
        <p:sp>
          <p:nvSpPr>
            <p:cNvPr id="10" name="Freeform 173">
              <a:extLst>
                <a:ext uri="{FF2B5EF4-FFF2-40B4-BE49-F238E27FC236}">
                  <a16:creationId xmlns:a16="http://schemas.microsoft.com/office/drawing/2014/main" id="{B988917C-C32C-485F-A93D-50F449202491}"/>
                </a:ext>
              </a:extLst>
            </p:cNvPr>
            <p:cNvSpPr/>
            <p:nvPr/>
          </p:nvSpPr>
          <p:spPr bwMode="auto">
            <a:xfrm>
              <a:off x="3854" y="1162"/>
              <a:ext cx="103" cy="110"/>
            </a:xfrm>
            <a:custGeom>
              <a:avLst/>
              <a:gdLst>
                <a:gd name="T0" fmla="*/ 40 w 43"/>
                <a:gd name="T1" fmla="*/ 24 h 46"/>
                <a:gd name="T2" fmla="*/ 25 w 43"/>
                <a:gd name="T3" fmla="*/ 46 h 46"/>
                <a:gd name="T4" fmla="*/ 9 w 43"/>
                <a:gd name="T5" fmla="*/ 25 h 46"/>
                <a:gd name="T6" fmla="*/ 9 w 43"/>
                <a:gd name="T7" fmla="*/ 24 h 46"/>
                <a:gd name="T8" fmla="*/ 6 w 43"/>
                <a:gd name="T9" fmla="*/ 23 h 46"/>
                <a:gd name="T10" fmla="*/ 4 w 43"/>
                <a:gd name="T11" fmla="*/ 20 h 46"/>
                <a:gd name="T12" fmla="*/ 6 w 43"/>
                <a:gd name="T13" fmla="*/ 8 h 46"/>
                <a:gd name="T14" fmla="*/ 19 w 43"/>
                <a:gd name="T15" fmla="*/ 0 h 46"/>
                <a:gd name="T16" fmla="*/ 43 w 43"/>
                <a:gd name="T17" fmla="*/ 24 h 46"/>
                <a:gd name="T18" fmla="*/ 43 w 43"/>
                <a:gd name="T19" fmla="*/ 24 h 46"/>
                <a:gd name="T20" fmla="*/ 40 w 43"/>
                <a:gd name="T21" fmla="*/ 24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46">
                  <a:moveTo>
                    <a:pt x="40" y="24"/>
                  </a:moveTo>
                  <a:cubicBezTo>
                    <a:pt x="34" y="31"/>
                    <a:pt x="30" y="38"/>
                    <a:pt x="25" y="46"/>
                  </a:cubicBezTo>
                  <a:cubicBezTo>
                    <a:pt x="19" y="39"/>
                    <a:pt x="14" y="32"/>
                    <a:pt x="9" y="25"/>
                  </a:cubicBezTo>
                  <a:cubicBezTo>
                    <a:pt x="9" y="25"/>
                    <a:pt x="9" y="24"/>
                    <a:pt x="9" y="24"/>
                  </a:cubicBezTo>
                  <a:cubicBezTo>
                    <a:pt x="9" y="22"/>
                    <a:pt x="7" y="22"/>
                    <a:pt x="6" y="23"/>
                  </a:cubicBezTo>
                  <a:cubicBezTo>
                    <a:pt x="6" y="22"/>
                    <a:pt x="5" y="21"/>
                    <a:pt x="4" y="20"/>
                  </a:cubicBezTo>
                  <a:cubicBezTo>
                    <a:pt x="0" y="14"/>
                    <a:pt x="0" y="11"/>
                    <a:pt x="6" y="8"/>
                  </a:cubicBezTo>
                  <a:cubicBezTo>
                    <a:pt x="11" y="5"/>
                    <a:pt x="15" y="3"/>
                    <a:pt x="19" y="0"/>
                  </a:cubicBezTo>
                  <a:cubicBezTo>
                    <a:pt x="26" y="9"/>
                    <a:pt x="34" y="17"/>
                    <a:pt x="43" y="24"/>
                  </a:cubicBezTo>
                  <a:cubicBezTo>
                    <a:pt x="43" y="24"/>
                    <a:pt x="43" y="24"/>
                    <a:pt x="43" y="24"/>
                  </a:cubicBezTo>
                  <a:cubicBezTo>
                    <a:pt x="42" y="24"/>
                    <a:pt x="41" y="24"/>
                    <a:pt x="40" y="24"/>
                  </a:cubicBezTo>
                  <a:close/>
                </a:path>
              </a:pathLst>
            </a:custGeom>
            <a:solidFill>
              <a:srgbClr val="F08C5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400">
                <a:solidFill>
                  <a:prstClr val="black"/>
                </a:solidFill>
              </a:endParaRPr>
            </a:p>
          </p:txBody>
        </p:sp>
        <p:sp>
          <p:nvSpPr>
            <p:cNvPr id="11" name="Freeform 174">
              <a:extLst>
                <a:ext uri="{FF2B5EF4-FFF2-40B4-BE49-F238E27FC236}">
                  <a16:creationId xmlns:a16="http://schemas.microsoft.com/office/drawing/2014/main" id="{835595CD-5C0E-42F0-9594-C7E217137B16}"/>
                </a:ext>
              </a:extLst>
            </p:cNvPr>
            <p:cNvSpPr/>
            <p:nvPr/>
          </p:nvSpPr>
          <p:spPr bwMode="auto">
            <a:xfrm>
              <a:off x="3976" y="153"/>
              <a:ext cx="338" cy="368"/>
            </a:xfrm>
            <a:custGeom>
              <a:avLst/>
              <a:gdLst>
                <a:gd name="T0" fmla="*/ 75 w 142"/>
                <a:gd name="T1" fmla="*/ 9 h 155"/>
                <a:gd name="T2" fmla="*/ 24 w 142"/>
                <a:gd name="T3" fmla="*/ 131 h 155"/>
                <a:gd name="T4" fmla="*/ 8 w 142"/>
                <a:gd name="T5" fmla="*/ 56 h 155"/>
                <a:gd name="T6" fmla="*/ 75 w 142"/>
                <a:gd name="T7" fmla="*/ 9 h 155"/>
              </a:gdLst>
              <a:ahLst/>
              <a:cxnLst>
                <a:cxn ang="0">
                  <a:pos x="T0" y="T1"/>
                </a:cxn>
                <a:cxn ang="0">
                  <a:pos x="T2" y="T3"/>
                </a:cxn>
                <a:cxn ang="0">
                  <a:pos x="T4" y="T5"/>
                </a:cxn>
                <a:cxn ang="0">
                  <a:pos x="T6" y="T7"/>
                </a:cxn>
              </a:cxnLst>
              <a:rect l="0" t="0" r="r" b="b"/>
              <a:pathLst>
                <a:path w="142" h="155">
                  <a:moveTo>
                    <a:pt x="75" y="9"/>
                  </a:moveTo>
                  <a:cubicBezTo>
                    <a:pt x="142" y="28"/>
                    <a:pt x="81" y="155"/>
                    <a:pt x="24" y="131"/>
                  </a:cubicBezTo>
                  <a:cubicBezTo>
                    <a:pt x="3" y="112"/>
                    <a:pt x="0" y="82"/>
                    <a:pt x="8" y="56"/>
                  </a:cubicBezTo>
                  <a:cubicBezTo>
                    <a:pt x="16" y="27"/>
                    <a:pt x="43" y="0"/>
                    <a:pt x="75" y="9"/>
                  </a:cubicBezTo>
                  <a:close/>
                </a:path>
              </a:pathLst>
            </a:custGeom>
            <a:solidFill>
              <a:srgbClr val="B14D9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400">
                <a:solidFill>
                  <a:prstClr val="black"/>
                </a:solidFill>
              </a:endParaRPr>
            </a:p>
          </p:txBody>
        </p:sp>
        <p:sp>
          <p:nvSpPr>
            <p:cNvPr id="12" name="Freeform 175">
              <a:extLst>
                <a:ext uri="{FF2B5EF4-FFF2-40B4-BE49-F238E27FC236}">
                  <a16:creationId xmlns:a16="http://schemas.microsoft.com/office/drawing/2014/main" id="{1DB1E54F-553B-4C6D-BC99-0D7E8016A169}"/>
                </a:ext>
              </a:extLst>
            </p:cNvPr>
            <p:cNvSpPr/>
            <p:nvPr/>
          </p:nvSpPr>
          <p:spPr bwMode="auto">
            <a:xfrm>
              <a:off x="3895" y="1003"/>
              <a:ext cx="319" cy="299"/>
            </a:xfrm>
            <a:custGeom>
              <a:avLst/>
              <a:gdLst>
                <a:gd name="T0" fmla="*/ 130 w 134"/>
                <a:gd name="T1" fmla="*/ 20 h 126"/>
                <a:gd name="T2" fmla="*/ 127 w 134"/>
                <a:gd name="T3" fmla="*/ 79 h 126"/>
                <a:gd name="T4" fmla="*/ 100 w 134"/>
                <a:gd name="T5" fmla="*/ 126 h 126"/>
                <a:gd name="T6" fmla="*/ 99 w 134"/>
                <a:gd name="T7" fmla="*/ 126 h 126"/>
                <a:gd name="T8" fmla="*/ 0 w 134"/>
                <a:gd name="T9" fmla="*/ 56 h 126"/>
                <a:gd name="T10" fmla="*/ 53 w 134"/>
                <a:gd name="T11" fmla="*/ 9 h 126"/>
                <a:gd name="T12" fmla="*/ 54 w 134"/>
                <a:gd name="T13" fmla="*/ 8 h 126"/>
                <a:gd name="T14" fmla="*/ 54 w 134"/>
                <a:gd name="T15" fmla="*/ 6 h 126"/>
                <a:gd name="T16" fmla="*/ 56 w 134"/>
                <a:gd name="T17" fmla="*/ 0 h 126"/>
                <a:gd name="T18" fmla="*/ 93 w 134"/>
                <a:gd name="T19" fmla="*/ 15 h 126"/>
                <a:gd name="T20" fmla="*/ 130 w 134"/>
                <a:gd name="T21" fmla="*/ 20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4" h="126">
                  <a:moveTo>
                    <a:pt x="130" y="20"/>
                  </a:moveTo>
                  <a:cubicBezTo>
                    <a:pt x="134" y="39"/>
                    <a:pt x="133" y="59"/>
                    <a:pt x="127" y="79"/>
                  </a:cubicBezTo>
                  <a:cubicBezTo>
                    <a:pt x="121" y="97"/>
                    <a:pt x="109" y="110"/>
                    <a:pt x="100" y="126"/>
                  </a:cubicBezTo>
                  <a:cubicBezTo>
                    <a:pt x="100" y="126"/>
                    <a:pt x="99" y="126"/>
                    <a:pt x="99" y="126"/>
                  </a:cubicBezTo>
                  <a:cubicBezTo>
                    <a:pt x="59" y="113"/>
                    <a:pt x="25" y="89"/>
                    <a:pt x="0" y="56"/>
                  </a:cubicBezTo>
                  <a:cubicBezTo>
                    <a:pt x="23" y="47"/>
                    <a:pt x="43" y="31"/>
                    <a:pt x="53" y="9"/>
                  </a:cubicBezTo>
                  <a:cubicBezTo>
                    <a:pt x="53" y="8"/>
                    <a:pt x="54" y="8"/>
                    <a:pt x="54" y="8"/>
                  </a:cubicBezTo>
                  <a:cubicBezTo>
                    <a:pt x="55" y="8"/>
                    <a:pt x="55" y="6"/>
                    <a:pt x="54" y="6"/>
                  </a:cubicBezTo>
                  <a:cubicBezTo>
                    <a:pt x="55" y="4"/>
                    <a:pt x="55" y="2"/>
                    <a:pt x="56" y="0"/>
                  </a:cubicBezTo>
                  <a:cubicBezTo>
                    <a:pt x="67" y="7"/>
                    <a:pt x="80" y="12"/>
                    <a:pt x="93" y="15"/>
                  </a:cubicBezTo>
                  <a:cubicBezTo>
                    <a:pt x="105" y="18"/>
                    <a:pt x="118" y="20"/>
                    <a:pt x="130" y="20"/>
                  </a:cubicBezTo>
                  <a:close/>
                </a:path>
              </a:pathLst>
            </a:custGeom>
            <a:solidFill>
              <a:srgbClr val="6CC2B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400">
                <a:solidFill>
                  <a:prstClr val="black"/>
                </a:solidFill>
              </a:endParaRPr>
            </a:p>
          </p:txBody>
        </p:sp>
        <p:sp>
          <p:nvSpPr>
            <p:cNvPr id="13" name="Freeform 176">
              <a:extLst>
                <a:ext uri="{FF2B5EF4-FFF2-40B4-BE49-F238E27FC236}">
                  <a16:creationId xmlns:a16="http://schemas.microsoft.com/office/drawing/2014/main" id="{54B70FFA-8979-4BE4-A9D8-F4B59842E4E4}"/>
                </a:ext>
              </a:extLst>
            </p:cNvPr>
            <p:cNvSpPr/>
            <p:nvPr/>
          </p:nvSpPr>
          <p:spPr bwMode="auto">
            <a:xfrm>
              <a:off x="3669" y="150"/>
              <a:ext cx="240" cy="342"/>
            </a:xfrm>
            <a:custGeom>
              <a:avLst/>
              <a:gdLst>
                <a:gd name="T0" fmla="*/ 98 w 101"/>
                <a:gd name="T1" fmla="*/ 64 h 144"/>
                <a:gd name="T2" fmla="*/ 68 w 101"/>
                <a:gd name="T3" fmla="*/ 141 h 144"/>
                <a:gd name="T4" fmla="*/ 67 w 101"/>
                <a:gd name="T5" fmla="*/ 144 h 144"/>
                <a:gd name="T6" fmla="*/ 33 w 101"/>
                <a:gd name="T7" fmla="*/ 126 h 144"/>
                <a:gd name="T8" fmla="*/ 11 w 101"/>
                <a:gd name="T9" fmla="*/ 89 h 144"/>
                <a:gd name="T10" fmla="*/ 38 w 101"/>
                <a:gd name="T11" fmla="*/ 7 h 144"/>
                <a:gd name="T12" fmla="*/ 98 w 101"/>
                <a:gd name="T13" fmla="*/ 64 h 144"/>
              </a:gdLst>
              <a:ahLst/>
              <a:cxnLst>
                <a:cxn ang="0">
                  <a:pos x="T0" y="T1"/>
                </a:cxn>
                <a:cxn ang="0">
                  <a:pos x="T2" y="T3"/>
                </a:cxn>
                <a:cxn ang="0">
                  <a:pos x="T4" y="T5"/>
                </a:cxn>
                <a:cxn ang="0">
                  <a:pos x="T6" y="T7"/>
                </a:cxn>
                <a:cxn ang="0">
                  <a:pos x="T8" y="T9"/>
                </a:cxn>
                <a:cxn ang="0">
                  <a:pos x="T10" y="T11"/>
                </a:cxn>
                <a:cxn ang="0">
                  <a:pos x="T12" y="T13"/>
                </a:cxn>
              </a:cxnLst>
              <a:rect l="0" t="0" r="r" b="b"/>
              <a:pathLst>
                <a:path w="101" h="144">
                  <a:moveTo>
                    <a:pt x="98" y="64"/>
                  </a:moveTo>
                  <a:cubicBezTo>
                    <a:pt x="101" y="92"/>
                    <a:pt x="93" y="124"/>
                    <a:pt x="68" y="141"/>
                  </a:cubicBezTo>
                  <a:cubicBezTo>
                    <a:pt x="67" y="142"/>
                    <a:pt x="67" y="143"/>
                    <a:pt x="67" y="144"/>
                  </a:cubicBezTo>
                  <a:cubicBezTo>
                    <a:pt x="55" y="138"/>
                    <a:pt x="43" y="136"/>
                    <a:pt x="33" y="126"/>
                  </a:cubicBezTo>
                  <a:cubicBezTo>
                    <a:pt x="22" y="116"/>
                    <a:pt x="16" y="103"/>
                    <a:pt x="11" y="89"/>
                  </a:cubicBezTo>
                  <a:cubicBezTo>
                    <a:pt x="3" y="62"/>
                    <a:pt x="0" y="14"/>
                    <a:pt x="38" y="7"/>
                  </a:cubicBezTo>
                  <a:cubicBezTo>
                    <a:pt x="73" y="0"/>
                    <a:pt x="96" y="34"/>
                    <a:pt x="98" y="64"/>
                  </a:cubicBezTo>
                  <a:close/>
                </a:path>
              </a:pathLst>
            </a:custGeom>
            <a:solidFill>
              <a:srgbClr val="33B2E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400">
                <a:solidFill>
                  <a:prstClr val="black"/>
                </a:solidFill>
              </a:endParaRPr>
            </a:p>
          </p:txBody>
        </p:sp>
        <p:sp>
          <p:nvSpPr>
            <p:cNvPr id="14" name="Freeform 177">
              <a:extLst>
                <a:ext uri="{FF2B5EF4-FFF2-40B4-BE49-F238E27FC236}">
                  <a16:creationId xmlns:a16="http://schemas.microsoft.com/office/drawing/2014/main" id="{A819114E-8A5B-47B0-AFAF-B46F4596A277}"/>
                </a:ext>
              </a:extLst>
            </p:cNvPr>
            <p:cNvSpPr/>
            <p:nvPr/>
          </p:nvSpPr>
          <p:spPr bwMode="auto">
            <a:xfrm>
              <a:off x="3964" y="680"/>
              <a:ext cx="405" cy="209"/>
            </a:xfrm>
            <a:custGeom>
              <a:avLst/>
              <a:gdLst>
                <a:gd name="T0" fmla="*/ 170 w 170"/>
                <a:gd name="T1" fmla="*/ 88 h 88"/>
                <a:gd name="T2" fmla="*/ 151 w 170"/>
                <a:gd name="T3" fmla="*/ 69 h 88"/>
                <a:gd name="T4" fmla="*/ 148 w 170"/>
                <a:gd name="T5" fmla="*/ 69 h 88"/>
                <a:gd name="T6" fmla="*/ 145 w 170"/>
                <a:gd name="T7" fmla="*/ 73 h 88"/>
                <a:gd name="T8" fmla="*/ 126 w 170"/>
                <a:gd name="T9" fmla="*/ 35 h 88"/>
                <a:gd name="T10" fmla="*/ 124 w 170"/>
                <a:gd name="T11" fmla="*/ 36 h 88"/>
                <a:gd name="T12" fmla="*/ 123 w 170"/>
                <a:gd name="T13" fmla="*/ 36 h 88"/>
                <a:gd name="T14" fmla="*/ 48 w 170"/>
                <a:gd name="T15" fmla="*/ 54 h 88"/>
                <a:gd name="T16" fmla="*/ 50 w 170"/>
                <a:gd name="T17" fmla="*/ 52 h 88"/>
                <a:gd name="T18" fmla="*/ 47 w 170"/>
                <a:gd name="T19" fmla="*/ 48 h 88"/>
                <a:gd name="T20" fmla="*/ 0 w 170"/>
                <a:gd name="T21" fmla="*/ 52 h 88"/>
                <a:gd name="T22" fmla="*/ 85 w 170"/>
                <a:gd name="T23" fmla="*/ 2 h 88"/>
                <a:gd name="T24" fmla="*/ 113 w 170"/>
                <a:gd name="T25" fmla="*/ 7 h 88"/>
                <a:gd name="T26" fmla="*/ 134 w 170"/>
                <a:gd name="T27" fmla="*/ 13 h 88"/>
                <a:gd name="T28" fmla="*/ 141 w 170"/>
                <a:gd name="T29" fmla="*/ 6 h 88"/>
                <a:gd name="T30" fmla="*/ 145 w 170"/>
                <a:gd name="T31" fmla="*/ 19 h 88"/>
                <a:gd name="T32" fmla="*/ 147 w 170"/>
                <a:gd name="T33" fmla="*/ 21 h 88"/>
                <a:gd name="T34" fmla="*/ 164 w 170"/>
                <a:gd name="T35" fmla="*/ 28 h 88"/>
                <a:gd name="T36" fmla="*/ 157 w 170"/>
                <a:gd name="T37" fmla="*/ 37 h 88"/>
                <a:gd name="T38" fmla="*/ 166 w 170"/>
                <a:gd name="T39" fmla="*/ 60 h 88"/>
                <a:gd name="T40" fmla="*/ 170 w 170"/>
                <a:gd name="T41" fmla="*/ 88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70" h="88">
                  <a:moveTo>
                    <a:pt x="170" y="88"/>
                  </a:moveTo>
                  <a:cubicBezTo>
                    <a:pt x="160" y="86"/>
                    <a:pt x="155" y="77"/>
                    <a:pt x="151" y="69"/>
                  </a:cubicBezTo>
                  <a:cubicBezTo>
                    <a:pt x="151" y="68"/>
                    <a:pt x="149" y="68"/>
                    <a:pt x="148" y="69"/>
                  </a:cubicBezTo>
                  <a:cubicBezTo>
                    <a:pt x="147" y="70"/>
                    <a:pt x="146" y="72"/>
                    <a:pt x="145" y="73"/>
                  </a:cubicBezTo>
                  <a:cubicBezTo>
                    <a:pt x="137" y="61"/>
                    <a:pt x="132" y="48"/>
                    <a:pt x="126" y="35"/>
                  </a:cubicBezTo>
                  <a:cubicBezTo>
                    <a:pt x="125" y="34"/>
                    <a:pt x="124" y="35"/>
                    <a:pt x="124" y="36"/>
                  </a:cubicBezTo>
                  <a:cubicBezTo>
                    <a:pt x="123" y="36"/>
                    <a:pt x="123" y="36"/>
                    <a:pt x="123" y="36"/>
                  </a:cubicBezTo>
                  <a:cubicBezTo>
                    <a:pt x="99" y="45"/>
                    <a:pt x="74" y="51"/>
                    <a:pt x="48" y="54"/>
                  </a:cubicBezTo>
                  <a:cubicBezTo>
                    <a:pt x="49" y="53"/>
                    <a:pt x="49" y="53"/>
                    <a:pt x="50" y="52"/>
                  </a:cubicBezTo>
                  <a:cubicBezTo>
                    <a:pt x="51" y="50"/>
                    <a:pt x="49" y="48"/>
                    <a:pt x="47" y="48"/>
                  </a:cubicBezTo>
                  <a:cubicBezTo>
                    <a:pt x="32" y="54"/>
                    <a:pt x="17" y="55"/>
                    <a:pt x="0" y="52"/>
                  </a:cubicBezTo>
                  <a:cubicBezTo>
                    <a:pt x="18" y="20"/>
                    <a:pt x="46" y="0"/>
                    <a:pt x="85" y="2"/>
                  </a:cubicBezTo>
                  <a:cubicBezTo>
                    <a:pt x="95" y="2"/>
                    <a:pt x="104" y="4"/>
                    <a:pt x="113" y="7"/>
                  </a:cubicBezTo>
                  <a:cubicBezTo>
                    <a:pt x="119" y="8"/>
                    <a:pt x="128" y="14"/>
                    <a:pt x="134" y="13"/>
                  </a:cubicBezTo>
                  <a:cubicBezTo>
                    <a:pt x="139" y="12"/>
                    <a:pt x="141" y="9"/>
                    <a:pt x="141" y="6"/>
                  </a:cubicBezTo>
                  <a:cubicBezTo>
                    <a:pt x="143" y="10"/>
                    <a:pt x="145" y="14"/>
                    <a:pt x="145" y="19"/>
                  </a:cubicBezTo>
                  <a:cubicBezTo>
                    <a:pt x="145" y="20"/>
                    <a:pt x="146" y="22"/>
                    <a:pt x="147" y="21"/>
                  </a:cubicBezTo>
                  <a:cubicBezTo>
                    <a:pt x="154" y="18"/>
                    <a:pt x="159" y="24"/>
                    <a:pt x="164" y="28"/>
                  </a:cubicBezTo>
                  <a:cubicBezTo>
                    <a:pt x="159" y="28"/>
                    <a:pt x="156" y="32"/>
                    <a:pt x="157" y="37"/>
                  </a:cubicBezTo>
                  <a:cubicBezTo>
                    <a:pt x="158" y="45"/>
                    <a:pt x="164" y="53"/>
                    <a:pt x="166" y="60"/>
                  </a:cubicBezTo>
                  <a:cubicBezTo>
                    <a:pt x="169" y="69"/>
                    <a:pt x="169" y="79"/>
                    <a:pt x="170" y="88"/>
                  </a:cubicBezTo>
                  <a:close/>
                </a:path>
              </a:pathLst>
            </a:custGeom>
            <a:solidFill>
              <a:srgbClr val="FFE80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400">
                <a:solidFill>
                  <a:prstClr val="black"/>
                </a:solidFill>
              </a:endParaRPr>
            </a:p>
          </p:txBody>
        </p:sp>
        <p:sp>
          <p:nvSpPr>
            <p:cNvPr id="15" name="Freeform 178">
              <a:extLst>
                <a:ext uri="{FF2B5EF4-FFF2-40B4-BE49-F238E27FC236}">
                  <a16:creationId xmlns:a16="http://schemas.microsoft.com/office/drawing/2014/main" id="{93368F6F-4CEE-4DA1-A122-915F7E981020}"/>
                </a:ext>
              </a:extLst>
            </p:cNvPr>
            <p:cNvSpPr/>
            <p:nvPr/>
          </p:nvSpPr>
          <p:spPr bwMode="auto">
            <a:xfrm>
              <a:off x="3859" y="901"/>
              <a:ext cx="34" cy="36"/>
            </a:xfrm>
            <a:custGeom>
              <a:avLst/>
              <a:gdLst>
                <a:gd name="T0" fmla="*/ 5 w 14"/>
                <a:gd name="T1" fmla="*/ 11 h 15"/>
                <a:gd name="T2" fmla="*/ 3 w 14"/>
                <a:gd name="T3" fmla="*/ 12 h 15"/>
                <a:gd name="T4" fmla="*/ 0 w 14"/>
                <a:gd name="T5" fmla="*/ 5 h 15"/>
                <a:gd name="T6" fmla="*/ 8 w 14"/>
                <a:gd name="T7" fmla="*/ 0 h 15"/>
                <a:gd name="T8" fmla="*/ 13 w 14"/>
                <a:gd name="T9" fmla="*/ 8 h 15"/>
                <a:gd name="T10" fmla="*/ 5 w 14"/>
                <a:gd name="T11" fmla="*/ 11 h 15"/>
              </a:gdLst>
              <a:ahLst/>
              <a:cxnLst>
                <a:cxn ang="0">
                  <a:pos x="T0" y="T1"/>
                </a:cxn>
                <a:cxn ang="0">
                  <a:pos x="T2" y="T3"/>
                </a:cxn>
                <a:cxn ang="0">
                  <a:pos x="T4" y="T5"/>
                </a:cxn>
                <a:cxn ang="0">
                  <a:pos x="T6" y="T7"/>
                </a:cxn>
                <a:cxn ang="0">
                  <a:pos x="T8" y="T9"/>
                </a:cxn>
                <a:cxn ang="0">
                  <a:pos x="T10" y="T11"/>
                </a:cxn>
              </a:cxnLst>
              <a:rect l="0" t="0" r="r" b="b"/>
              <a:pathLst>
                <a:path w="14" h="15">
                  <a:moveTo>
                    <a:pt x="5" y="11"/>
                  </a:moveTo>
                  <a:cubicBezTo>
                    <a:pt x="4" y="11"/>
                    <a:pt x="4" y="11"/>
                    <a:pt x="3" y="12"/>
                  </a:cubicBezTo>
                  <a:cubicBezTo>
                    <a:pt x="2" y="10"/>
                    <a:pt x="0" y="8"/>
                    <a:pt x="0" y="5"/>
                  </a:cubicBezTo>
                  <a:cubicBezTo>
                    <a:pt x="1" y="1"/>
                    <a:pt x="5" y="0"/>
                    <a:pt x="8" y="0"/>
                  </a:cubicBezTo>
                  <a:cubicBezTo>
                    <a:pt x="12" y="1"/>
                    <a:pt x="14" y="5"/>
                    <a:pt x="13" y="8"/>
                  </a:cubicBezTo>
                  <a:cubicBezTo>
                    <a:pt x="12" y="11"/>
                    <a:pt x="8" y="15"/>
                    <a:pt x="5" y="11"/>
                  </a:cubicBezTo>
                  <a:close/>
                </a:path>
              </a:pathLst>
            </a:custGeom>
            <a:solidFill>
              <a:srgbClr val="F3EAE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400">
                <a:solidFill>
                  <a:prstClr val="black"/>
                </a:solidFill>
              </a:endParaRPr>
            </a:p>
          </p:txBody>
        </p:sp>
        <p:sp>
          <p:nvSpPr>
            <p:cNvPr id="16" name="Freeform 179">
              <a:extLst>
                <a:ext uri="{FF2B5EF4-FFF2-40B4-BE49-F238E27FC236}">
                  <a16:creationId xmlns:a16="http://schemas.microsoft.com/office/drawing/2014/main" id="{5F196B6B-DE40-460D-B014-BEEFB242A94F}"/>
                </a:ext>
              </a:extLst>
            </p:cNvPr>
            <p:cNvSpPr/>
            <p:nvPr/>
          </p:nvSpPr>
          <p:spPr bwMode="auto">
            <a:xfrm>
              <a:off x="3945" y="849"/>
              <a:ext cx="21" cy="33"/>
            </a:xfrm>
            <a:custGeom>
              <a:avLst/>
              <a:gdLst>
                <a:gd name="T0" fmla="*/ 7 w 9"/>
                <a:gd name="T1" fmla="*/ 14 h 14"/>
                <a:gd name="T2" fmla="*/ 2 w 9"/>
                <a:gd name="T3" fmla="*/ 5 h 14"/>
                <a:gd name="T4" fmla="*/ 9 w 9"/>
                <a:gd name="T5" fmla="*/ 0 h 14"/>
                <a:gd name="T6" fmla="*/ 7 w 9"/>
                <a:gd name="T7" fmla="*/ 14 h 14"/>
              </a:gdLst>
              <a:ahLst/>
              <a:cxnLst>
                <a:cxn ang="0">
                  <a:pos x="T0" y="T1"/>
                </a:cxn>
                <a:cxn ang="0">
                  <a:pos x="T2" y="T3"/>
                </a:cxn>
                <a:cxn ang="0">
                  <a:pos x="T4" y="T5"/>
                </a:cxn>
                <a:cxn ang="0">
                  <a:pos x="T6" y="T7"/>
                </a:cxn>
              </a:cxnLst>
              <a:rect l="0" t="0" r="r" b="b"/>
              <a:pathLst>
                <a:path w="9" h="14">
                  <a:moveTo>
                    <a:pt x="7" y="14"/>
                  </a:moveTo>
                  <a:cubicBezTo>
                    <a:pt x="3" y="13"/>
                    <a:pt x="0" y="9"/>
                    <a:pt x="2" y="5"/>
                  </a:cubicBezTo>
                  <a:cubicBezTo>
                    <a:pt x="4" y="2"/>
                    <a:pt x="7" y="1"/>
                    <a:pt x="9" y="0"/>
                  </a:cubicBezTo>
                  <a:cubicBezTo>
                    <a:pt x="8" y="5"/>
                    <a:pt x="8" y="9"/>
                    <a:pt x="7" y="14"/>
                  </a:cubicBezTo>
                  <a:close/>
                </a:path>
              </a:pathLst>
            </a:custGeom>
            <a:solidFill>
              <a:srgbClr val="F3EAE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400">
                <a:solidFill>
                  <a:prstClr val="black"/>
                </a:solidFill>
              </a:endParaRPr>
            </a:p>
          </p:txBody>
        </p:sp>
        <p:sp>
          <p:nvSpPr>
            <p:cNvPr id="17" name="Freeform 180">
              <a:extLst>
                <a:ext uri="{FF2B5EF4-FFF2-40B4-BE49-F238E27FC236}">
                  <a16:creationId xmlns:a16="http://schemas.microsoft.com/office/drawing/2014/main" id="{35A442C1-DA50-4EFF-8154-60AD282C785A}"/>
                </a:ext>
              </a:extLst>
            </p:cNvPr>
            <p:cNvSpPr/>
            <p:nvPr/>
          </p:nvSpPr>
          <p:spPr bwMode="auto">
            <a:xfrm>
              <a:off x="4348" y="1034"/>
              <a:ext cx="33" cy="33"/>
            </a:xfrm>
            <a:custGeom>
              <a:avLst/>
              <a:gdLst>
                <a:gd name="T0" fmla="*/ 11 w 14"/>
                <a:gd name="T1" fmla="*/ 13 h 14"/>
                <a:gd name="T2" fmla="*/ 6 w 14"/>
                <a:gd name="T3" fmla="*/ 14 h 14"/>
                <a:gd name="T4" fmla="*/ 1 w 14"/>
                <a:gd name="T5" fmla="*/ 11 h 14"/>
                <a:gd name="T6" fmla="*/ 1 w 14"/>
                <a:gd name="T7" fmla="*/ 10 h 14"/>
                <a:gd name="T8" fmla="*/ 4 w 14"/>
                <a:gd name="T9" fmla="*/ 2 h 14"/>
                <a:gd name="T10" fmla="*/ 13 w 14"/>
                <a:gd name="T11" fmla="*/ 4 h 14"/>
                <a:gd name="T12" fmla="*/ 11 w 14"/>
                <a:gd name="T13" fmla="*/ 13 h 14"/>
              </a:gdLst>
              <a:ahLst/>
              <a:cxnLst>
                <a:cxn ang="0">
                  <a:pos x="T0" y="T1"/>
                </a:cxn>
                <a:cxn ang="0">
                  <a:pos x="T2" y="T3"/>
                </a:cxn>
                <a:cxn ang="0">
                  <a:pos x="T4" y="T5"/>
                </a:cxn>
                <a:cxn ang="0">
                  <a:pos x="T6" y="T7"/>
                </a:cxn>
                <a:cxn ang="0">
                  <a:pos x="T8" y="T9"/>
                </a:cxn>
                <a:cxn ang="0">
                  <a:pos x="T10" y="T11"/>
                </a:cxn>
                <a:cxn ang="0">
                  <a:pos x="T12" y="T13"/>
                </a:cxn>
              </a:cxnLst>
              <a:rect l="0" t="0" r="r" b="b"/>
              <a:pathLst>
                <a:path w="14" h="14">
                  <a:moveTo>
                    <a:pt x="11" y="13"/>
                  </a:moveTo>
                  <a:cubicBezTo>
                    <a:pt x="9" y="14"/>
                    <a:pt x="7" y="14"/>
                    <a:pt x="6" y="14"/>
                  </a:cubicBezTo>
                  <a:cubicBezTo>
                    <a:pt x="4" y="14"/>
                    <a:pt x="0" y="13"/>
                    <a:pt x="1" y="11"/>
                  </a:cubicBezTo>
                  <a:cubicBezTo>
                    <a:pt x="1" y="10"/>
                    <a:pt x="1" y="10"/>
                    <a:pt x="1" y="10"/>
                  </a:cubicBezTo>
                  <a:cubicBezTo>
                    <a:pt x="1" y="7"/>
                    <a:pt x="0" y="4"/>
                    <a:pt x="4" y="2"/>
                  </a:cubicBezTo>
                  <a:cubicBezTo>
                    <a:pt x="7" y="0"/>
                    <a:pt x="11" y="1"/>
                    <a:pt x="13" y="4"/>
                  </a:cubicBezTo>
                  <a:cubicBezTo>
                    <a:pt x="14" y="7"/>
                    <a:pt x="13" y="11"/>
                    <a:pt x="11" y="13"/>
                  </a:cubicBezTo>
                  <a:close/>
                </a:path>
              </a:pathLst>
            </a:custGeom>
            <a:solidFill>
              <a:srgbClr val="F3EAE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400">
                <a:solidFill>
                  <a:prstClr val="black"/>
                </a:solidFill>
              </a:endParaRPr>
            </a:p>
          </p:txBody>
        </p:sp>
        <p:sp>
          <p:nvSpPr>
            <p:cNvPr id="18" name="Freeform 181">
              <a:extLst>
                <a:ext uri="{FF2B5EF4-FFF2-40B4-BE49-F238E27FC236}">
                  <a16:creationId xmlns:a16="http://schemas.microsoft.com/office/drawing/2014/main" id="{30FB5EBB-51B6-4243-828A-B3A96D343266}"/>
                </a:ext>
              </a:extLst>
            </p:cNvPr>
            <p:cNvSpPr/>
            <p:nvPr/>
          </p:nvSpPr>
          <p:spPr bwMode="auto">
            <a:xfrm>
              <a:off x="4322" y="941"/>
              <a:ext cx="35" cy="31"/>
            </a:xfrm>
            <a:custGeom>
              <a:avLst/>
              <a:gdLst>
                <a:gd name="T0" fmla="*/ 0 w 15"/>
                <a:gd name="T1" fmla="*/ 10 h 13"/>
                <a:gd name="T2" fmla="*/ 5 w 15"/>
                <a:gd name="T3" fmla="*/ 0 h 13"/>
                <a:gd name="T4" fmla="*/ 6 w 15"/>
                <a:gd name="T5" fmla="*/ 0 h 13"/>
                <a:gd name="T6" fmla="*/ 11 w 15"/>
                <a:gd name="T7" fmla="*/ 9 h 13"/>
                <a:gd name="T8" fmla="*/ 0 w 15"/>
                <a:gd name="T9" fmla="*/ 10 h 13"/>
              </a:gdLst>
              <a:ahLst/>
              <a:cxnLst>
                <a:cxn ang="0">
                  <a:pos x="T0" y="T1"/>
                </a:cxn>
                <a:cxn ang="0">
                  <a:pos x="T2" y="T3"/>
                </a:cxn>
                <a:cxn ang="0">
                  <a:pos x="T4" y="T5"/>
                </a:cxn>
                <a:cxn ang="0">
                  <a:pos x="T6" y="T7"/>
                </a:cxn>
                <a:cxn ang="0">
                  <a:pos x="T8" y="T9"/>
                </a:cxn>
              </a:cxnLst>
              <a:rect l="0" t="0" r="r" b="b"/>
              <a:pathLst>
                <a:path w="15" h="13">
                  <a:moveTo>
                    <a:pt x="0" y="10"/>
                  </a:moveTo>
                  <a:cubicBezTo>
                    <a:pt x="2" y="7"/>
                    <a:pt x="3" y="3"/>
                    <a:pt x="5" y="0"/>
                  </a:cubicBezTo>
                  <a:cubicBezTo>
                    <a:pt x="5" y="0"/>
                    <a:pt x="5" y="0"/>
                    <a:pt x="6" y="0"/>
                  </a:cubicBezTo>
                  <a:cubicBezTo>
                    <a:pt x="11" y="0"/>
                    <a:pt x="15" y="4"/>
                    <a:pt x="11" y="9"/>
                  </a:cubicBezTo>
                  <a:cubicBezTo>
                    <a:pt x="8" y="13"/>
                    <a:pt x="4" y="10"/>
                    <a:pt x="0" y="10"/>
                  </a:cubicBezTo>
                  <a:close/>
                </a:path>
              </a:pathLst>
            </a:custGeom>
            <a:solidFill>
              <a:srgbClr val="F3EAE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400">
                <a:solidFill>
                  <a:prstClr val="black"/>
                </a:solidFill>
              </a:endParaRPr>
            </a:p>
          </p:txBody>
        </p:sp>
        <p:sp>
          <p:nvSpPr>
            <p:cNvPr id="19" name="Freeform 182">
              <a:extLst>
                <a:ext uri="{FF2B5EF4-FFF2-40B4-BE49-F238E27FC236}">
                  <a16:creationId xmlns:a16="http://schemas.microsoft.com/office/drawing/2014/main" id="{7BEFCB55-7684-4175-99F4-9C4C9BFB1EF0}"/>
                </a:ext>
              </a:extLst>
            </p:cNvPr>
            <p:cNvSpPr/>
            <p:nvPr/>
          </p:nvSpPr>
          <p:spPr bwMode="auto">
            <a:xfrm>
              <a:off x="3962" y="773"/>
              <a:ext cx="379" cy="275"/>
            </a:xfrm>
            <a:custGeom>
              <a:avLst/>
              <a:gdLst>
                <a:gd name="T0" fmla="*/ 146 w 159"/>
                <a:gd name="T1" fmla="*/ 41 h 116"/>
                <a:gd name="T2" fmla="*/ 150 w 159"/>
                <a:gd name="T3" fmla="*/ 40 h 116"/>
                <a:gd name="T4" fmla="*/ 151 w 159"/>
                <a:gd name="T5" fmla="*/ 37 h 116"/>
                <a:gd name="T6" fmla="*/ 159 w 159"/>
                <a:gd name="T7" fmla="*/ 48 h 116"/>
                <a:gd name="T8" fmla="*/ 158 w 159"/>
                <a:gd name="T9" fmla="*/ 48 h 116"/>
                <a:gd name="T10" fmla="*/ 130 w 159"/>
                <a:gd name="T11" fmla="*/ 101 h 116"/>
                <a:gd name="T12" fmla="*/ 67 w 159"/>
                <a:gd name="T13" fmla="*/ 107 h 116"/>
                <a:gd name="T14" fmla="*/ 18 w 159"/>
                <a:gd name="T15" fmla="*/ 82 h 116"/>
                <a:gd name="T16" fmla="*/ 10 w 159"/>
                <a:gd name="T17" fmla="*/ 18 h 116"/>
                <a:gd name="T18" fmla="*/ 42 w 159"/>
                <a:gd name="T19" fmla="*/ 16 h 116"/>
                <a:gd name="T20" fmla="*/ 44 w 159"/>
                <a:gd name="T21" fmla="*/ 20 h 116"/>
                <a:gd name="T22" fmla="*/ 125 w 159"/>
                <a:gd name="T23" fmla="*/ 0 h 116"/>
                <a:gd name="T24" fmla="*/ 146 w 159"/>
                <a:gd name="T25" fmla="*/ 41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9" h="116">
                  <a:moveTo>
                    <a:pt x="146" y="41"/>
                  </a:moveTo>
                  <a:cubicBezTo>
                    <a:pt x="148" y="43"/>
                    <a:pt x="151" y="42"/>
                    <a:pt x="150" y="40"/>
                  </a:cubicBezTo>
                  <a:cubicBezTo>
                    <a:pt x="150" y="39"/>
                    <a:pt x="151" y="38"/>
                    <a:pt x="151" y="37"/>
                  </a:cubicBezTo>
                  <a:cubicBezTo>
                    <a:pt x="153" y="41"/>
                    <a:pt x="156" y="45"/>
                    <a:pt x="159" y="48"/>
                  </a:cubicBezTo>
                  <a:cubicBezTo>
                    <a:pt x="159" y="48"/>
                    <a:pt x="158" y="48"/>
                    <a:pt x="158" y="48"/>
                  </a:cubicBezTo>
                  <a:cubicBezTo>
                    <a:pt x="152" y="67"/>
                    <a:pt x="146" y="88"/>
                    <a:pt x="130" y="101"/>
                  </a:cubicBezTo>
                  <a:cubicBezTo>
                    <a:pt x="111" y="116"/>
                    <a:pt x="88" y="112"/>
                    <a:pt x="67" y="107"/>
                  </a:cubicBezTo>
                  <a:cubicBezTo>
                    <a:pt x="49" y="103"/>
                    <a:pt x="31" y="96"/>
                    <a:pt x="18" y="82"/>
                  </a:cubicBezTo>
                  <a:cubicBezTo>
                    <a:pt x="0" y="62"/>
                    <a:pt x="6" y="41"/>
                    <a:pt x="10" y="18"/>
                  </a:cubicBezTo>
                  <a:cubicBezTo>
                    <a:pt x="21" y="20"/>
                    <a:pt x="31" y="19"/>
                    <a:pt x="42" y="16"/>
                  </a:cubicBezTo>
                  <a:cubicBezTo>
                    <a:pt x="41" y="17"/>
                    <a:pt x="42" y="20"/>
                    <a:pt x="44" y="20"/>
                  </a:cubicBezTo>
                  <a:cubicBezTo>
                    <a:pt x="72" y="18"/>
                    <a:pt x="99" y="12"/>
                    <a:pt x="125" y="0"/>
                  </a:cubicBezTo>
                  <a:cubicBezTo>
                    <a:pt x="129" y="15"/>
                    <a:pt x="137" y="29"/>
                    <a:pt x="146" y="41"/>
                  </a:cubicBezTo>
                  <a:close/>
                </a:path>
              </a:pathLst>
            </a:custGeom>
            <a:solidFill>
              <a:srgbClr val="F3EAE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400">
                <a:solidFill>
                  <a:prstClr val="black"/>
                </a:solidFill>
              </a:endParaRPr>
            </a:p>
          </p:txBody>
        </p:sp>
        <p:sp>
          <p:nvSpPr>
            <p:cNvPr id="20" name="Freeform 183">
              <a:extLst>
                <a:ext uri="{FF2B5EF4-FFF2-40B4-BE49-F238E27FC236}">
                  <a16:creationId xmlns:a16="http://schemas.microsoft.com/office/drawing/2014/main" id="{6063CCCD-A5D0-4C79-AAA1-34ADC4AEFE7C}"/>
                </a:ext>
              </a:extLst>
            </p:cNvPr>
            <p:cNvSpPr>
              <a:spLocks noEditPoints="1"/>
            </p:cNvSpPr>
            <p:nvPr/>
          </p:nvSpPr>
          <p:spPr bwMode="auto">
            <a:xfrm>
              <a:off x="3871" y="93"/>
              <a:ext cx="443" cy="798"/>
            </a:xfrm>
            <a:custGeom>
              <a:avLst/>
              <a:gdLst>
                <a:gd name="T0" fmla="*/ 68 w 186"/>
                <a:gd name="T1" fmla="*/ 156 h 336"/>
                <a:gd name="T2" fmla="*/ 119 w 186"/>
                <a:gd name="T3" fmla="*/ 34 h 336"/>
                <a:gd name="T4" fmla="*/ 52 w 186"/>
                <a:gd name="T5" fmla="*/ 81 h 336"/>
                <a:gd name="T6" fmla="*/ 68 w 186"/>
                <a:gd name="T7" fmla="*/ 156 h 336"/>
                <a:gd name="T8" fmla="*/ 127 w 186"/>
                <a:gd name="T9" fmla="*/ 31 h 336"/>
                <a:gd name="T10" fmla="*/ 144 w 186"/>
                <a:gd name="T11" fmla="*/ 115 h 336"/>
                <a:gd name="T12" fmla="*/ 67 w 186"/>
                <a:gd name="T13" fmla="*/ 162 h 336"/>
                <a:gd name="T14" fmla="*/ 24 w 186"/>
                <a:gd name="T15" fmla="*/ 247 h 336"/>
                <a:gd name="T16" fmla="*/ 12 w 186"/>
                <a:gd name="T17" fmla="*/ 292 h 336"/>
                <a:gd name="T18" fmla="*/ 6 w 186"/>
                <a:gd name="T19" fmla="*/ 336 h 336"/>
                <a:gd name="T20" fmla="*/ 6 w 186"/>
                <a:gd name="T21" fmla="*/ 336 h 336"/>
                <a:gd name="T22" fmla="*/ 5 w 186"/>
                <a:gd name="T23" fmla="*/ 336 h 336"/>
                <a:gd name="T24" fmla="*/ 5 w 186"/>
                <a:gd name="T25" fmla="*/ 336 h 336"/>
                <a:gd name="T26" fmla="*/ 20 w 186"/>
                <a:gd name="T27" fmla="*/ 243 h 336"/>
                <a:gd name="T28" fmla="*/ 64 w 186"/>
                <a:gd name="T29" fmla="*/ 160 h 336"/>
                <a:gd name="T30" fmla="*/ 64 w 186"/>
                <a:gd name="T31" fmla="*/ 157 h 336"/>
                <a:gd name="T32" fmla="*/ 127 w 186"/>
                <a:gd name="T33" fmla="*/ 31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86" h="336">
                  <a:moveTo>
                    <a:pt x="68" y="156"/>
                  </a:moveTo>
                  <a:cubicBezTo>
                    <a:pt x="125" y="180"/>
                    <a:pt x="186" y="53"/>
                    <a:pt x="119" y="34"/>
                  </a:cubicBezTo>
                  <a:cubicBezTo>
                    <a:pt x="87" y="25"/>
                    <a:pt x="60" y="52"/>
                    <a:pt x="52" y="81"/>
                  </a:cubicBezTo>
                  <a:cubicBezTo>
                    <a:pt x="44" y="107"/>
                    <a:pt x="47" y="137"/>
                    <a:pt x="68" y="156"/>
                  </a:cubicBezTo>
                  <a:close/>
                  <a:moveTo>
                    <a:pt x="127" y="31"/>
                  </a:moveTo>
                  <a:cubicBezTo>
                    <a:pt x="161" y="46"/>
                    <a:pt x="157" y="87"/>
                    <a:pt x="144" y="115"/>
                  </a:cubicBezTo>
                  <a:cubicBezTo>
                    <a:pt x="132" y="141"/>
                    <a:pt x="99" y="175"/>
                    <a:pt x="67" y="162"/>
                  </a:cubicBezTo>
                  <a:cubicBezTo>
                    <a:pt x="51" y="190"/>
                    <a:pt x="34" y="216"/>
                    <a:pt x="24" y="247"/>
                  </a:cubicBezTo>
                  <a:cubicBezTo>
                    <a:pt x="19" y="262"/>
                    <a:pt x="15" y="277"/>
                    <a:pt x="12" y="292"/>
                  </a:cubicBezTo>
                  <a:cubicBezTo>
                    <a:pt x="10" y="307"/>
                    <a:pt x="10" y="322"/>
                    <a:pt x="6" y="336"/>
                  </a:cubicBezTo>
                  <a:cubicBezTo>
                    <a:pt x="6" y="336"/>
                    <a:pt x="6" y="336"/>
                    <a:pt x="6" y="336"/>
                  </a:cubicBezTo>
                  <a:cubicBezTo>
                    <a:pt x="5" y="336"/>
                    <a:pt x="5" y="336"/>
                    <a:pt x="5" y="336"/>
                  </a:cubicBezTo>
                  <a:cubicBezTo>
                    <a:pt x="5" y="336"/>
                    <a:pt x="5" y="336"/>
                    <a:pt x="5" y="336"/>
                  </a:cubicBezTo>
                  <a:cubicBezTo>
                    <a:pt x="0" y="306"/>
                    <a:pt x="10" y="271"/>
                    <a:pt x="20" y="243"/>
                  </a:cubicBezTo>
                  <a:cubicBezTo>
                    <a:pt x="30" y="214"/>
                    <a:pt x="44" y="183"/>
                    <a:pt x="64" y="160"/>
                  </a:cubicBezTo>
                  <a:cubicBezTo>
                    <a:pt x="63" y="159"/>
                    <a:pt x="63" y="158"/>
                    <a:pt x="64" y="157"/>
                  </a:cubicBezTo>
                  <a:cubicBezTo>
                    <a:pt x="13" y="117"/>
                    <a:pt x="58" y="0"/>
                    <a:pt x="127" y="31"/>
                  </a:cubicBez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400">
                <a:solidFill>
                  <a:prstClr val="black"/>
                </a:solidFill>
              </a:endParaRPr>
            </a:p>
          </p:txBody>
        </p:sp>
        <p:sp>
          <p:nvSpPr>
            <p:cNvPr id="21" name="Freeform 184">
              <a:extLst>
                <a:ext uri="{FF2B5EF4-FFF2-40B4-BE49-F238E27FC236}">
                  <a16:creationId xmlns:a16="http://schemas.microsoft.com/office/drawing/2014/main" id="{0ABD990D-F1B5-48D6-873C-B9BE541CB9AD}"/>
                </a:ext>
              </a:extLst>
            </p:cNvPr>
            <p:cNvSpPr>
              <a:spLocks noEditPoints="1"/>
            </p:cNvSpPr>
            <p:nvPr/>
          </p:nvSpPr>
          <p:spPr bwMode="auto">
            <a:xfrm>
              <a:off x="3661" y="141"/>
              <a:ext cx="732" cy="1309"/>
            </a:xfrm>
            <a:custGeom>
              <a:avLst/>
              <a:gdLst>
                <a:gd name="T0" fmla="*/ 88 w 307"/>
                <a:gd name="T1" fmla="*/ 331 h 551"/>
                <a:gd name="T2" fmla="*/ 147 w 307"/>
                <a:gd name="T3" fmla="*/ 505 h 551"/>
                <a:gd name="T4" fmla="*/ 163 w 307"/>
                <a:gd name="T5" fmla="*/ 513 h 551"/>
                <a:gd name="T6" fmla="*/ 135 w 307"/>
                <a:gd name="T7" fmla="*/ 496 h 551"/>
                <a:gd name="T8" fmla="*/ 128 w 307"/>
                <a:gd name="T9" fmla="*/ 298 h 551"/>
                <a:gd name="T10" fmla="*/ 191 w 307"/>
                <a:gd name="T11" fmla="*/ 378 h 551"/>
                <a:gd name="T12" fmla="*/ 151 w 307"/>
                <a:gd name="T13" fmla="*/ 372 h 551"/>
                <a:gd name="T14" fmla="*/ 288 w 307"/>
                <a:gd name="T15" fmla="*/ 346 h 551"/>
                <a:gd name="T16" fmla="*/ 288 w 307"/>
                <a:gd name="T17" fmla="*/ 346 h 551"/>
                <a:gd name="T18" fmla="*/ 289 w 307"/>
                <a:gd name="T19" fmla="*/ 387 h 551"/>
                <a:gd name="T20" fmla="*/ 91 w 307"/>
                <a:gd name="T21" fmla="*/ 536 h 551"/>
                <a:gd name="T22" fmla="*/ 91 w 307"/>
                <a:gd name="T23" fmla="*/ 536 h 551"/>
                <a:gd name="T24" fmla="*/ 285 w 307"/>
                <a:gd name="T25" fmla="*/ 314 h 551"/>
                <a:gd name="T26" fmla="*/ 251 w 307"/>
                <a:gd name="T27" fmla="*/ 266 h 551"/>
                <a:gd name="T28" fmla="*/ 144 w 307"/>
                <a:gd name="T29" fmla="*/ 348 h 551"/>
                <a:gd name="T30" fmla="*/ 251 w 307"/>
                <a:gd name="T31" fmla="*/ 263 h 551"/>
                <a:gd name="T32" fmla="*/ 278 w 307"/>
                <a:gd name="T33" fmla="*/ 296 h 551"/>
                <a:gd name="T34" fmla="*/ 291 w 307"/>
                <a:gd name="T35" fmla="*/ 255 h 551"/>
                <a:gd name="T36" fmla="*/ 261 w 307"/>
                <a:gd name="T37" fmla="*/ 240 h 551"/>
                <a:gd name="T38" fmla="*/ 174 w 307"/>
                <a:gd name="T39" fmla="*/ 275 h 551"/>
                <a:gd name="T40" fmla="*/ 36 w 307"/>
                <a:gd name="T41" fmla="*/ 130 h 551"/>
                <a:gd name="T42" fmla="*/ 41 w 307"/>
                <a:gd name="T43" fmla="*/ 11 h 551"/>
                <a:gd name="T44" fmla="*/ 40 w 307"/>
                <a:gd name="T45" fmla="*/ 461 h 551"/>
                <a:gd name="T46" fmla="*/ 6 w 307"/>
                <a:gd name="T47" fmla="*/ 85 h 551"/>
                <a:gd name="T48" fmla="*/ 89 w 307"/>
                <a:gd name="T49" fmla="*/ 316 h 551"/>
                <a:gd name="T50" fmla="*/ 94 w 307"/>
                <a:gd name="T51" fmla="*/ 317 h 551"/>
                <a:gd name="T52" fmla="*/ 152 w 307"/>
                <a:gd name="T53" fmla="*/ 361 h 551"/>
                <a:gd name="T54" fmla="*/ 129 w 307"/>
                <a:gd name="T55" fmla="*/ 294 h 551"/>
                <a:gd name="T56" fmla="*/ 124 w 307"/>
                <a:gd name="T57" fmla="*/ 281 h 551"/>
                <a:gd name="T58" fmla="*/ 212 w 307"/>
                <a:gd name="T59" fmla="*/ 223 h 551"/>
                <a:gd name="T60" fmla="*/ 268 w 307"/>
                <a:gd name="T61" fmla="*/ 228 h 551"/>
                <a:gd name="T62" fmla="*/ 295 w 307"/>
                <a:gd name="T63" fmla="*/ 256 h 551"/>
                <a:gd name="T64" fmla="*/ 301 w 307"/>
                <a:gd name="T65" fmla="*/ 319 h 551"/>
                <a:gd name="T66" fmla="*/ 293 w 307"/>
                <a:gd name="T67" fmla="*/ 346 h 551"/>
                <a:gd name="T68" fmla="*/ 233 w 307"/>
                <a:gd name="T69" fmla="*/ 382 h 551"/>
                <a:gd name="T70" fmla="*/ 306 w 307"/>
                <a:gd name="T71" fmla="*/ 380 h 551"/>
                <a:gd name="T72" fmla="*/ 199 w 307"/>
                <a:gd name="T73" fmla="*/ 491 h 551"/>
                <a:gd name="T74" fmla="*/ 162 w 307"/>
                <a:gd name="T75" fmla="*/ 522 h 551"/>
                <a:gd name="T76" fmla="*/ 90 w 307"/>
                <a:gd name="T77" fmla="*/ 527 h 551"/>
                <a:gd name="T78" fmla="*/ 81 w 307"/>
                <a:gd name="T79" fmla="*/ 524 h 551"/>
                <a:gd name="T80" fmla="*/ 143 w 307"/>
                <a:gd name="T81" fmla="*/ 509 h 551"/>
                <a:gd name="T82" fmla="*/ 124 w 307"/>
                <a:gd name="T83" fmla="*/ 454 h 551"/>
                <a:gd name="T84" fmla="*/ 87 w 307"/>
                <a:gd name="T85" fmla="*/ 453 h 551"/>
                <a:gd name="T86" fmla="*/ 121 w 307"/>
                <a:gd name="T87" fmla="*/ 454 h 551"/>
                <a:gd name="T88" fmla="*/ 104 w 307"/>
                <a:gd name="T89" fmla="*/ 482 h 551"/>
                <a:gd name="T90" fmla="*/ 44 w 307"/>
                <a:gd name="T91" fmla="*/ 453 h 551"/>
                <a:gd name="T92" fmla="*/ 41 w 307"/>
                <a:gd name="T93" fmla="*/ 446 h 551"/>
                <a:gd name="T94" fmla="*/ 74 w 307"/>
                <a:gd name="T95" fmla="*/ 442 h 551"/>
                <a:gd name="T96" fmla="*/ 93 w 307"/>
                <a:gd name="T97" fmla="*/ 415 h 551"/>
                <a:gd name="T98" fmla="*/ 88 w 307"/>
                <a:gd name="T99" fmla="*/ 335 h 551"/>
                <a:gd name="T100" fmla="*/ 85 w 307"/>
                <a:gd name="T101" fmla="*/ 235 h 5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07" h="551">
                  <a:moveTo>
                    <a:pt x="91" y="320"/>
                  </a:moveTo>
                  <a:cubicBezTo>
                    <a:pt x="88" y="320"/>
                    <a:pt x="84" y="321"/>
                    <a:pt x="83" y="325"/>
                  </a:cubicBezTo>
                  <a:cubicBezTo>
                    <a:pt x="83" y="328"/>
                    <a:pt x="85" y="330"/>
                    <a:pt x="86" y="332"/>
                  </a:cubicBezTo>
                  <a:cubicBezTo>
                    <a:pt x="87" y="331"/>
                    <a:pt x="87" y="331"/>
                    <a:pt x="88" y="331"/>
                  </a:cubicBezTo>
                  <a:cubicBezTo>
                    <a:pt x="91" y="335"/>
                    <a:pt x="95" y="331"/>
                    <a:pt x="96" y="328"/>
                  </a:cubicBezTo>
                  <a:cubicBezTo>
                    <a:pt x="97" y="325"/>
                    <a:pt x="95" y="321"/>
                    <a:pt x="91" y="320"/>
                  </a:cubicBezTo>
                  <a:close/>
                  <a:moveTo>
                    <a:pt x="135" y="496"/>
                  </a:moveTo>
                  <a:cubicBezTo>
                    <a:pt x="139" y="499"/>
                    <a:pt x="143" y="502"/>
                    <a:pt x="147" y="505"/>
                  </a:cubicBezTo>
                  <a:cubicBezTo>
                    <a:pt x="148" y="504"/>
                    <a:pt x="148" y="504"/>
                    <a:pt x="148" y="505"/>
                  </a:cubicBezTo>
                  <a:cubicBezTo>
                    <a:pt x="148" y="505"/>
                    <a:pt x="148" y="505"/>
                    <a:pt x="148" y="506"/>
                  </a:cubicBezTo>
                  <a:cubicBezTo>
                    <a:pt x="152" y="509"/>
                    <a:pt x="156" y="514"/>
                    <a:pt x="159" y="515"/>
                  </a:cubicBezTo>
                  <a:cubicBezTo>
                    <a:pt x="162" y="516"/>
                    <a:pt x="161" y="516"/>
                    <a:pt x="163" y="513"/>
                  </a:cubicBezTo>
                  <a:cubicBezTo>
                    <a:pt x="166" y="510"/>
                    <a:pt x="167" y="506"/>
                    <a:pt x="169" y="503"/>
                  </a:cubicBezTo>
                  <a:cubicBezTo>
                    <a:pt x="172" y="498"/>
                    <a:pt x="175" y="492"/>
                    <a:pt x="178" y="488"/>
                  </a:cubicBezTo>
                  <a:cubicBezTo>
                    <a:pt x="169" y="484"/>
                    <a:pt x="161" y="480"/>
                    <a:pt x="153" y="475"/>
                  </a:cubicBezTo>
                  <a:cubicBezTo>
                    <a:pt x="147" y="482"/>
                    <a:pt x="141" y="489"/>
                    <a:pt x="135" y="496"/>
                  </a:cubicBezTo>
                  <a:close/>
                  <a:moveTo>
                    <a:pt x="128" y="298"/>
                  </a:moveTo>
                  <a:cubicBezTo>
                    <a:pt x="126" y="299"/>
                    <a:pt x="123" y="300"/>
                    <a:pt x="121" y="303"/>
                  </a:cubicBezTo>
                  <a:cubicBezTo>
                    <a:pt x="119" y="307"/>
                    <a:pt x="122" y="311"/>
                    <a:pt x="126" y="312"/>
                  </a:cubicBezTo>
                  <a:cubicBezTo>
                    <a:pt x="127" y="307"/>
                    <a:pt x="127" y="303"/>
                    <a:pt x="128" y="298"/>
                  </a:cubicBezTo>
                  <a:close/>
                  <a:moveTo>
                    <a:pt x="198" y="489"/>
                  </a:moveTo>
                  <a:cubicBezTo>
                    <a:pt x="207" y="473"/>
                    <a:pt x="219" y="460"/>
                    <a:pt x="225" y="442"/>
                  </a:cubicBezTo>
                  <a:cubicBezTo>
                    <a:pt x="231" y="422"/>
                    <a:pt x="232" y="402"/>
                    <a:pt x="228" y="383"/>
                  </a:cubicBezTo>
                  <a:cubicBezTo>
                    <a:pt x="216" y="383"/>
                    <a:pt x="203" y="381"/>
                    <a:pt x="191" y="378"/>
                  </a:cubicBezTo>
                  <a:cubicBezTo>
                    <a:pt x="178" y="375"/>
                    <a:pt x="165" y="370"/>
                    <a:pt x="154" y="363"/>
                  </a:cubicBezTo>
                  <a:cubicBezTo>
                    <a:pt x="153" y="365"/>
                    <a:pt x="153" y="367"/>
                    <a:pt x="152" y="369"/>
                  </a:cubicBezTo>
                  <a:cubicBezTo>
                    <a:pt x="153" y="369"/>
                    <a:pt x="153" y="371"/>
                    <a:pt x="152" y="371"/>
                  </a:cubicBezTo>
                  <a:cubicBezTo>
                    <a:pt x="152" y="371"/>
                    <a:pt x="151" y="371"/>
                    <a:pt x="151" y="372"/>
                  </a:cubicBezTo>
                  <a:cubicBezTo>
                    <a:pt x="141" y="394"/>
                    <a:pt x="121" y="410"/>
                    <a:pt x="98" y="419"/>
                  </a:cubicBezTo>
                  <a:cubicBezTo>
                    <a:pt x="123" y="452"/>
                    <a:pt x="157" y="476"/>
                    <a:pt x="197" y="489"/>
                  </a:cubicBezTo>
                  <a:cubicBezTo>
                    <a:pt x="197" y="489"/>
                    <a:pt x="198" y="489"/>
                    <a:pt x="198" y="489"/>
                  </a:cubicBezTo>
                  <a:close/>
                  <a:moveTo>
                    <a:pt x="288" y="346"/>
                  </a:moveTo>
                  <a:cubicBezTo>
                    <a:pt x="292" y="341"/>
                    <a:pt x="288" y="337"/>
                    <a:pt x="283" y="337"/>
                  </a:cubicBezTo>
                  <a:cubicBezTo>
                    <a:pt x="282" y="337"/>
                    <a:pt x="282" y="337"/>
                    <a:pt x="282" y="337"/>
                  </a:cubicBezTo>
                  <a:cubicBezTo>
                    <a:pt x="280" y="340"/>
                    <a:pt x="279" y="344"/>
                    <a:pt x="277" y="347"/>
                  </a:cubicBezTo>
                  <a:cubicBezTo>
                    <a:pt x="281" y="347"/>
                    <a:pt x="285" y="350"/>
                    <a:pt x="288" y="346"/>
                  </a:cubicBezTo>
                  <a:close/>
                  <a:moveTo>
                    <a:pt x="301" y="380"/>
                  </a:moveTo>
                  <a:cubicBezTo>
                    <a:pt x="299" y="377"/>
                    <a:pt x="295" y="376"/>
                    <a:pt x="292" y="378"/>
                  </a:cubicBezTo>
                  <a:cubicBezTo>
                    <a:pt x="288" y="380"/>
                    <a:pt x="289" y="383"/>
                    <a:pt x="289" y="386"/>
                  </a:cubicBezTo>
                  <a:cubicBezTo>
                    <a:pt x="289" y="386"/>
                    <a:pt x="289" y="386"/>
                    <a:pt x="289" y="387"/>
                  </a:cubicBezTo>
                  <a:cubicBezTo>
                    <a:pt x="288" y="389"/>
                    <a:pt x="292" y="390"/>
                    <a:pt x="294" y="390"/>
                  </a:cubicBezTo>
                  <a:cubicBezTo>
                    <a:pt x="295" y="390"/>
                    <a:pt x="297" y="390"/>
                    <a:pt x="299" y="389"/>
                  </a:cubicBezTo>
                  <a:cubicBezTo>
                    <a:pt x="301" y="387"/>
                    <a:pt x="302" y="383"/>
                    <a:pt x="301" y="380"/>
                  </a:cubicBezTo>
                  <a:close/>
                  <a:moveTo>
                    <a:pt x="91" y="536"/>
                  </a:moveTo>
                  <a:cubicBezTo>
                    <a:pt x="88" y="533"/>
                    <a:pt x="86" y="530"/>
                    <a:pt x="83" y="527"/>
                  </a:cubicBezTo>
                  <a:cubicBezTo>
                    <a:pt x="81" y="532"/>
                    <a:pt x="81" y="538"/>
                    <a:pt x="85" y="542"/>
                  </a:cubicBezTo>
                  <a:cubicBezTo>
                    <a:pt x="86" y="543"/>
                    <a:pt x="89" y="545"/>
                    <a:pt x="91" y="545"/>
                  </a:cubicBezTo>
                  <a:cubicBezTo>
                    <a:pt x="97" y="544"/>
                    <a:pt x="93" y="539"/>
                    <a:pt x="91" y="536"/>
                  </a:cubicBezTo>
                  <a:close/>
                  <a:moveTo>
                    <a:pt x="193" y="373"/>
                  </a:moveTo>
                  <a:cubicBezTo>
                    <a:pt x="214" y="378"/>
                    <a:pt x="237" y="382"/>
                    <a:pt x="256" y="367"/>
                  </a:cubicBezTo>
                  <a:cubicBezTo>
                    <a:pt x="272" y="354"/>
                    <a:pt x="278" y="333"/>
                    <a:pt x="284" y="314"/>
                  </a:cubicBezTo>
                  <a:cubicBezTo>
                    <a:pt x="284" y="314"/>
                    <a:pt x="285" y="314"/>
                    <a:pt x="285" y="314"/>
                  </a:cubicBezTo>
                  <a:cubicBezTo>
                    <a:pt x="282" y="311"/>
                    <a:pt x="279" y="307"/>
                    <a:pt x="277" y="303"/>
                  </a:cubicBezTo>
                  <a:cubicBezTo>
                    <a:pt x="277" y="304"/>
                    <a:pt x="276" y="305"/>
                    <a:pt x="276" y="306"/>
                  </a:cubicBezTo>
                  <a:cubicBezTo>
                    <a:pt x="277" y="308"/>
                    <a:pt x="274" y="309"/>
                    <a:pt x="272" y="307"/>
                  </a:cubicBezTo>
                  <a:cubicBezTo>
                    <a:pt x="263" y="295"/>
                    <a:pt x="255" y="281"/>
                    <a:pt x="251" y="266"/>
                  </a:cubicBezTo>
                  <a:cubicBezTo>
                    <a:pt x="225" y="278"/>
                    <a:pt x="198" y="284"/>
                    <a:pt x="170" y="286"/>
                  </a:cubicBezTo>
                  <a:cubicBezTo>
                    <a:pt x="168" y="286"/>
                    <a:pt x="167" y="283"/>
                    <a:pt x="168" y="282"/>
                  </a:cubicBezTo>
                  <a:cubicBezTo>
                    <a:pt x="157" y="285"/>
                    <a:pt x="147" y="286"/>
                    <a:pt x="136" y="284"/>
                  </a:cubicBezTo>
                  <a:cubicBezTo>
                    <a:pt x="132" y="307"/>
                    <a:pt x="126" y="328"/>
                    <a:pt x="144" y="348"/>
                  </a:cubicBezTo>
                  <a:cubicBezTo>
                    <a:pt x="157" y="362"/>
                    <a:pt x="175" y="369"/>
                    <a:pt x="193" y="373"/>
                  </a:cubicBezTo>
                  <a:close/>
                  <a:moveTo>
                    <a:pt x="175" y="281"/>
                  </a:moveTo>
                  <a:cubicBezTo>
                    <a:pt x="201" y="278"/>
                    <a:pt x="226" y="272"/>
                    <a:pt x="250" y="263"/>
                  </a:cubicBezTo>
                  <a:cubicBezTo>
                    <a:pt x="250" y="263"/>
                    <a:pt x="250" y="263"/>
                    <a:pt x="251" y="263"/>
                  </a:cubicBezTo>
                  <a:cubicBezTo>
                    <a:pt x="251" y="262"/>
                    <a:pt x="252" y="261"/>
                    <a:pt x="253" y="262"/>
                  </a:cubicBezTo>
                  <a:cubicBezTo>
                    <a:pt x="259" y="275"/>
                    <a:pt x="264" y="288"/>
                    <a:pt x="272" y="300"/>
                  </a:cubicBezTo>
                  <a:cubicBezTo>
                    <a:pt x="273" y="299"/>
                    <a:pt x="274" y="297"/>
                    <a:pt x="275" y="296"/>
                  </a:cubicBezTo>
                  <a:cubicBezTo>
                    <a:pt x="276" y="295"/>
                    <a:pt x="278" y="295"/>
                    <a:pt x="278" y="296"/>
                  </a:cubicBezTo>
                  <a:cubicBezTo>
                    <a:pt x="282" y="304"/>
                    <a:pt x="287" y="313"/>
                    <a:pt x="297" y="315"/>
                  </a:cubicBezTo>
                  <a:cubicBezTo>
                    <a:pt x="296" y="306"/>
                    <a:pt x="296" y="296"/>
                    <a:pt x="293" y="287"/>
                  </a:cubicBezTo>
                  <a:cubicBezTo>
                    <a:pt x="291" y="280"/>
                    <a:pt x="285" y="272"/>
                    <a:pt x="284" y="264"/>
                  </a:cubicBezTo>
                  <a:cubicBezTo>
                    <a:pt x="283" y="259"/>
                    <a:pt x="286" y="255"/>
                    <a:pt x="291" y="255"/>
                  </a:cubicBezTo>
                  <a:cubicBezTo>
                    <a:pt x="286" y="251"/>
                    <a:pt x="281" y="245"/>
                    <a:pt x="274" y="248"/>
                  </a:cubicBezTo>
                  <a:cubicBezTo>
                    <a:pt x="273" y="249"/>
                    <a:pt x="272" y="247"/>
                    <a:pt x="272" y="246"/>
                  </a:cubicBezTo>
                  <a:cubicBezTo>
                    <a:pt x="272" y="241"/>
                    <a:pt x="270" y="237"/>
                    <a:pt x="268" y="233"/>
                  </a:cubicBezTo>
                  <a:cubicBezTo>
                    <a:pt x="268" y="236"/>
                    <a:pt x="266" y="239"/>
                    <a:pt x="261" y="240"/>
                  </a:cubicBezTo>
                  <a:cubicBezTo>
                    <a:pt x="255" y="241"/>
                    <a:pt x="246" y="235"/>
                    <a:pt x="240" y="234"/>
                  </a:cubicBezTo>
                  <a:cubicBezTo>
                    <a:pt x="231" y="231"/>
                    <a:pt x="222" y="229"/>
                    <a:pt x="212" y="229"/>
                  </a:cubicBezTo>
                  <a:cubicBezTo>
                    <a:pt x="173" y="227"/>
                    <a:pt x="145" y="247"/>
                    <a:pt x="127" y="279"/>
                  </a:cubicBezTo>
                  <a:cubicBezTo>
                    <a:pt x="144" y="282"/>
                    <a:pt x="159" y="281"/>
                    <a:pt x="174" y="275"/>
                  </a:cubicBezTo>
                  <a:cubicBezTo>
                    <a:pt x="176" y="275"/>
                    <a:pt x="178" y="277"/>
                    <a:pt x="177" y="279"/>
                  </a:cubicBezTo>
                  <a:cubicBezTo>
                    <a:pt x="176" y="280"/>
                    <a:pt x="176" y="280"/>
                    <a:pt x="175" y="281"/>
                  </a:cubicBezTo>
                  <a:close/>
                  <a:moveTo>
                    <a:pt x="14" y="93"/>
                  </a:moveTo>
                  <a:cubicBezTo>
                    <a:pt x="19" y="107"/>
                    <a:pt x="25" y="120"/>
                    <a:pt x="36" y="130"/>
                  </a:cubicBezTo>
                  <a:cubicBezTo>
                    <a:pt x="46" y="140"/>
                    <a:pt x="58" y="142"/>
                    <a:pt x="70" y="148"/>
                  </a:cubicBezTo>
                  <a:cubicBezTo>
                    <a:pt x="70" y="147"/>
                    <a:pt x="70" y="146"/>
                    <a:pt x="71" y="145"/>
                  </a:cubicBezTo>
                  <a:cubicBezTo>
                    <a:pt x="96" y="128"/>
                    <a:pt x="104" y="96"/>
                    <a:pt x="101" y="68"/>
                  </a:cubicBezTo>
                  <a:cubicBezTo>
                    <a:pt x="99" y="38"/>
                    <a:pt x="76" y="4"/>
                    <a:pt x="41" y="11"/>
                  </a:cubicBezTo>
                  <a:cubicBezTo>
                    <a:pt x="3" y="18"/>
                    <a:pt x="6" y="66"/>
                    <a:pt x="14" y="93"/>
                  </a:cubicBezTo>
                  <a:close/>
                  <a:moveTo>
                    <a:pt x="38" y="449"/>
                  </a:moveTo>
                  <a:cubicBezTo>
                    <a:pt x="34" y="454"/>
                    <a:pt x="29" y="461"/>
                    <a:pt x="34" y="468"/>
                  </a:cubicBezTo>
                  <a:cubicBezTo>
                    <a:pt x="38" y="474"/>
                    <a:pt x="40" y="464"/>
                    <a:pt x="40" y="461"/>
                  </a:cubicBezTo>
                  <a:cubicBezTo>
                    <a:pt x="40" y="457"/>
                    <a:pt x="39" y="453"/>
                    <a:pt x="38" y="449"/>
                  </a:cubicBezTo>
                  <a:close/>
                  <a:moveTo>
                    <a:pt x="71" y="149"/>
                  </a:moveTo>
                  <a:cubicBezTo>
                    <a:pt x="57" y="153"/>
                    <a:pt x="42" y="143"/>
                    <a:pt x="32" y="134"/>
                  </a:cubicBezTo>
                  <a:cubicBezTo>
                    <a:pt x="18" y="121"/>
                    <a:pt x="11" y="103"/>
                    <a:pt x="6" y="85"/>
                  </a:cubicBezTo>
                  <a:cubicBezTo>
                    <a:pt x="0" y="55"/>
                    <a:pt x="3" y="11"/>
                    <a:pt x="42" y="5"/>
                  </a:cubicBezTo>
                  <a:cubicBezTo>
                    <a:pt x="75" y="0"/>
                    <a:pt x="100" y="28"/>
                    <a:pt x="105" y="58"/>
                  </a:cubicBezTo>
                  <a:cubicBezTo>
                    <a:pt x="112" y="91"/>
                    <a:pt x="103" y="129"/>
                    <a:pt x="74" y="149"/>
                  </a:cubicBezTo>
                  <a:cubicBezTo>
                    <a:pt x="90" y="202"/>
                    <a:pt x="96" y="261"/>
                    <a:pt x="89" y="316"/>
                  </a:cubicBezTo>
                  <a:cubicBezTo>
                    <a:pt x="91" y="316"/>
                    <a:pt x="92" y="316"/>
                    <a:pt x="93" y="316"/>
                  </a:cubicBezTo>
                  <a:cubicBezTo>
                    <a:pt x="94" y="316"/>
                    <a:pt x="94" y="316"/>
                    <a:pt x="94" y="316"/>
                  </a:cubicBezTo>
                  <a:cubicBezTo>
                    <a:pt x="94" y="316"/>
                    <a:pt x="94" y="316"/>
                    <a:pt x="94" y="316"/>
                  </a:cubicBezTo>
                  <a:cubicBezTo>
                    <a:pt x="94" y="316"/>
                    <a:pt x="94" y="316"/>
                    <a:pt x="94" y="317"/>
                  </a:cubicBezTo>
                  <a:cubicBezTo>
                    <a:pt x="100" y="319"/>
                    <a:pt x="102" y="326"/>
                    <a:pt x="99" y="332"/>
                  </a:cubicBezTo>
                  <a:cubicBezTo>
                    <a:pt x="98" y="334"/>
                    <a:pt x="95" y="335"/>
                    <a:pt x="93" y="336"/>
                  </a:cubicBezTo>
                  <a:cubicBezTo>
                    <a:pt x="106" y="357"/>
                    <a:pt x="122" y="367"/>
                    <a:pt x="147" y="369"/>
                  </a:cubicBezTo>
                  <a:cubicBezTo>
                    <a:pt x="149" y="366"/>
                    <a:pt x="150" y="364"/>
                    <a:pt x="152" y="361"/>
                  </a:cubicBezTo>
                  <a:cubicBezTo>
                    <a:pt x="146" y="357"/>
                    <a:pt x="141" y="353"/>
                    <a:pt x="137" y="347"/>
                  </a:cubicBezTo>
                  <a:cubicBezTo>
                    <a:pt x="129" y="337"/>
                    <a:pt x="126" y="326"/>
                    <a:pt x="126" y="314"/>
                  </a:cubicBezTo>
                  <a:cubicBezTo>
                    <a:pt x="121" y="315"/>
                    <a:pt x="116" y="309"/>
                    <a:pt x="117" y="304"/>
                  </a:cubicBezTo>
                  <a:cubicBezTo>
                    <a:pt x="118" y="299"/>
                    <a:pt x="124" y="293"/>
                    <a:pt x="129" y="294"/>
                  </a:cubicBezTo>
                  <a:cubicBezTo>
                    <a:pt x="130" y="290"/>
                    <a:pt x="132" y="287"/>
                    <a:pt x="133" y="283"/>
                  </a:cubicBezTo>
                  <a:cubicBezTo>
                    <a:pt x="131" y="282"/>
                    <a:pt x="129" y="282"/>
                    <a:pt x="126" y="281"/>
                  </a:cubicBezTo>
                  <a:cubicBezTo>
                    <a:pt x="126" y="281"/>
                    <a:pt x="126" y="281"/>
                    <a:pt x="126" y="282"/>
                  </a:cubicBezTo>
                  <a:cubicBezTo>
                    <a:pt x="125" y="283"/>
                    <a:pt x="124" y="282"/>
                    <a:pt x="124" y="281"/>
                  </a:cubicBezTo>
                  <a:cubicBezTo>
                    <a:pt x="124" y="281"/>
                    <a:pt x="125" y="280"/>
                    <a:pt x="125" y="280"/>
                  </a:cubicBezTo>
                  <a:cubicBezTo>
                    <a:pt x="125" y="280"/>
                    <a:pt x="125" y="279"/>
                    <a:pt x="125" y="279"/>
                  </a:cubicBezTo>
                  <a:cubicBezTo>
                    <a:pt x="130" y="257"/>
                    <a:pt x="151" y="239"/>
                    <a:pt x="172" y="230"/>
                  </a:cubicBezTo>
                  <a:cubicBezTo>
                    <a:pt x="185" y="225"/>
                    <a:pt x="198" y="223"/>
                    <a:pt x="212" y="223"/>
                  </a:cubicBezTo>
                  <a:cubicBezTo>
                    <a:pt x="218" y="224"/>
                    <a:pt x="225" y="225"/>
                    <a:pt x="231" y="226"/>
                  </a:cubicBezTo>
                  <a:cubicBezTo>
                    <a:pt x="235" y="227"/>
                    <a:pt x="264" y="236"/>
                    <a:pt x="264" y="230"/>
                  </a:cubicBezTo>
                  <a:cubicBezTo>
                    <a:pt x="263" y="228"/>
                    <a:pt x="265" y="227"/>
                    <a:pt x="266" y="228"/>
                  </a:cubicBezTo>
                  <a:cubicBezTo>
                    <a:pt x="267" y="227"/>
                    <a:pt x="268" y="227"/>
                    <a:pt x="268" y="228"/>
                  </a:cubicBezTo>
                  <a:cubicBezTo>
                    <a:pt x="272" y="232"/>
                    <a:pt x="275" y="238"/>
                    <a:pt x="276" y="243"/>
                  </a:cubicBezTo>
                  <a:cubicBezTo>
                    <a:pt x="283" y="242"/>
                    <a:pt x="290" y="246"/>
                    <a:pt x="294" y="252"/>
                  </a:cubicBezTo>
                  <a:cubicBezTo>
                    <a:pt x="295" y="253"/>
                    <a:pt x="295" y="255"/>
                    <a:pt x="294" y="255"/>
                  </a:cubicBezTo>
                  <a:cubicBezTo>
                    <a:pt x="294" y="255"/>
                    <a:pt x="294" y="256"/>
                    <a:pt x="295" y="256"/>
                  </a:cubicBezTo>
                  <a:cubicBezTo>
                    <a:pt x="296" y="256"/>
                    <a:pt x="295" y="258"/>
                    <a:pt x="294" y="257"/>
                  </a:cubicBezTo>
                  <a:cubicBezTo>
                    <a:pt x="284" y="255"/>
                    <a:pt x="295" y="276"/>
                    <a:pt x="295" y="278"/>
                  </a:cubicBezTo>
                  <a:cubicBezTo>
                    <a:pt x="297" y="282"/>
                    <a:pt x="299" y="287"/>
                    <a:pt x="300" y="291"/>
                  </a:cubicBezTo>
                  <a:cubicBezTo>
                    <a:pt x="302" y="300"/>
                    <a:pt x="303" y="310"/>
                    <a:pt x="301" y="319"/>
                  </a:cubicBezTo>
                  <a:cubicBezTo>
                    <a:pt x="301" y="321"/>
                    <a:pt x="298" y="322"/>
                    <a:pt x="297" y="320"/>
                  </a:cubicBezTo>
                  <a:cubicBezTo>
                    <a:pt x="294" y="319"/>
                    <a:pt x="291" y="318"/>
                    <a:pt x="289" y="317"/>
                  </a:cubicBezTo>
                  <a:cubicBezTo>
                    <a:pt x="287" y="322"/>
                    <a:pt x="285" y="327"/>
                    <a:pt x="283" y="333"/>
                  </a:cubicBezTo>
                  <a:cubicBezTo>
                    <a:pt x="290" y="332"/>
                    <a:pt x="296" y="340"/>
                    <a:pt x="293" y="346"/>
                  </a:cubicBezTo>
                  <a:cubicBezTo>
                    <a:pt x="292" y="349"/>
                    <a:pt x="289" y="351"/>
                    <a:pt x="286" y="352"/>
                  </a:cubicBezTo>
                  <a:cubicBezTo>
                    <a:pt x="283" y="352"/>
                    <a:pt x="278" y="352"/>
                    <a:pt x="276" y="350"/>
                  </a:cubicBezTo>
                  <a:cubicBezTo>
                    <a:pt x="271" y="359"/>
                    <a:pt x="264" y="367"/>
                    <a:pt x="255" y="374"/>
                  </a:cubicBezTo>
                  <a:cubicBezTo>
                    <a:pt x="248" y="379"/>
                    <a:pt x="241" y="381"/>
                    <a:pt x="233" y="382"/>
                  </a:cubicBezTo>
                  <a:cubicBezTo>
                    <a:pt x="234" y="387"/>
                    <a:pt x="234" y="392"/>
                    <a:pt x="235" y="398"/>
                  </a:cubicBezTo>
                  <a:cubicBezTo>
                    <a:pt x="253" y="401"/>
                    <a:pt x="268" y="396"/>
                    <a:pt x="284" y="385"/>
                  </a:cubicBezTo>
                  <a:cubicBezTo>
                    <a:pt x="283" y="381"/>
                    <a:pt x="286" y="375"/>
                    <a:pt x="291" y="373"/>
                  </a:cubicBezTo>
                  <a:cubicBezTo>
                    <a:pt x="297" y="371"/>
                    <a:pt x="304" y="374"/>
                    <a:pt x="306" y="380"/>
                  </a:cubicBezTo>
                  <a:cubicBezTo>
                    <a:pt x="307" y="387"/>
                    <a:pt x="304" y="393"/>
                    <a:pt x="297" y="394"/>
                  </a:cubicBezTo>
                  <a:cubicBezTo>
                    <a:pt x="294" y="395"/>
                    <a:pt x="287" y="393"/>
                    <a:pt x="286" y="389"/>
                  </a:cubicBezTo>
                  <a:cubicBezTo>
                    <a:pt x="273" y="402"/>
                    <a:pt x="252" y="406"/>
                    <a:pt x="235" y="401"/>
                  </a:cubicBezTo>
                  <a:cubicBezTo>
                    <a:pt x="236" y="434"/>
                    <a:pt x="227" y="474"/>
                    <a:pt x="199" y="491"/>
                  </a:cubicBezTo>
                  <a:cubicBezTo>
                    <a:pt x="199" y="493"/>
                    <a:pt x="198" y="495"/>
                    <a:pt x="196" y="494"/>
                  </a:cubicBezTo>
                  <a:cubicBezTo>
                    <a:pt x="191" y="493"/>
                    <a:pt x="187" y="491"/>
                    <a:pt x="182" y="490"/>
                  </a:cubicBezTo>
                  <a:cubicBezTo>
                    <a:pt x="178" y="498"/>
                    <a:pt x="173" y="506"/>
                    <a:pt x="169" y="514"/>
                  </a:cubicBezTo>
                  <a:cubicBezTo>
                    <a:pt x="167" y="517"/>
                    <a:pt x="166" y="522"/>
                    <a:pt x="162" y="522"/>
                  </a:cubicBezTo>
                  <a:cubicBezTo>
                    <a:pt x="158" y="523"/>
                    <a:pt x="154" y="518"/>
                    <a:pt x="152" y="515"/>
                  </a:cubicBezTo>
                  <a:cubicBezTo>
                    <a:pt x="150" y="514"/>
                    <a:pt x="148" y="512"/>
                    <a:pt x="147" y="511"/>
                  </a:cubicBezTo>
                  <a:cubicBezTo>
                    <a:pt x="144" y="517"/>
                    <a:pt x="138" y="520"/>
                    <a:pt x="131" y="522"/>
                  </a:cubicBezTo>
                  <a:cubicBezTo>
                    <a:pt x="119" y="526"/>
                    <a:pt x="103" y="528"/>
                    <a:pt x="90" y="527"/>
                  </a:cubicBezTo>
                  <a:cubicBezTo>
                    <a:pt x="92" y="530"/>
                    <a:pt x="94" y="532"/>
                    <a:pt x="96" y="535"/>
                  </a:cubicBezTo>
                  <a:cubicBezTo>
                    <a:pt x="98" y="537"/>
                    <a:pt x="100" y="540"/>
                    <a:pt x="100" y="543"/>
                  </a:cubicBezTo>
                  <a:cubicBezTo>
                    <a:pt x="99" y="548"/>
                    <a:pt x="92" y="551"/>
                    <a:pt x="87" y="549"/>
                  </a:cubicBezTo>
                  <a:cubicBezTo>
                    <a:pt x="77" y="546"/>
                    <a:pt x="75" y="532"/>
                    <a:pt x="81" y="524"/>
                  </a:cubicBezTo>
                  <a:cubicBezTo>
                    <a:pt x="81" y="524"/>
                    <a:pt x="81" y="523"/>
                    <a:pt x="82" y="523"/>
                  </a:cubicBezTo>
                  <a:cubicBezTo>
                    <a:pt x="82" y="522"/>
                    <a:pt x="83" y="522"/>
                    <a:pt x="84" y="521"/>
                  </a:cubicBezTo>
                  <a:cubicBezTo>
                    <a:pt x="84" y="521"/>
                    <a:pt x="85" y="521"/>
                    <a:pt x="85" y="522"/>
                  </a:cubicBezTo>
                  <a:cubicBezTo>
                    <a:pt x="105" y="520"/>
                    <a:pt x="129" y="524"/>
                    <a:pt x="143" y="509"/>
                  </a:cubicBezTo>
                  <a:cubicBezTo>
                    <a:pt x="139" y="505"/>
                    <a:pt x="134" y="502"/>
                    <a:pt x="130" y="499"/>
                  </a:cubicBezTo>
                  <a:cubicBezTo>
                    <a:pt x="128" y="498"/>
                    <a:pt x="128" y="496"/>
                    <a:pt x="129" y="495"/>
                  </a:cubicBezTo>
                  <a:cubicBezTo>
                    <a:pt x="136" y="488"/>
                    <a:pt x="142" y="480"/>
                    <a:pt x="149" y="473"/>
                  </a:cubicBezTo>
                  <a:cubicBezTo>
                    <a:pt x="140" y="467"/>
                    <a:pt x="132" y="461"/>
                    <a:pt x="124" y="454"/>
                  </a:cubicBezTo>
                  <a:cubicBezTo>
                    <a:pt x="115" y="447"/>
                    <a:pt x="107" y="439"/>
                    <a:pt x="100" y="430"/>
                  </a:cubicBezTo>
                  <a:cubicBezTo>
                    <a:pt x="96" y="433"/>
                    <a:pt x="92" y="435"/>
                    <a:pt x="87" y="438"/>
                  </a:cubicBezTo>
                  <a:cubicBezTo>
                    <a:pt x="81" y="441"/>
                    <a:pt x="81" y="444"/>
                    <a:pt x="85" y="450"/>
                  </a:cubicBezTo>
                  <a:cubicBezTo>
                    <a:pt x="86" y="451"/>
                    <a:pt x="87" y="452"/>
                    <a:pt x="87" y="453"/>
                  </a:cubicBezTo>
                  <a:cubicBezTo>
                    <a:pt x="88" y="452"/>
                    <a:pt x="90" y="452"/>
                    <a:pt x="90" y="454"/>
                  </a:cubicBezTo>
                  <a:cubicBezTo>
                    <a:pt x="90" y="454"/>
                    <a:pt x="90" y="455"/>
                    <a:pt x="90" y="455"/>
                  </a:cubicBezTo>
                  <a:cubicBezTo>
                    <a:pt x="95" y="462"/>
                    <a:pt x="100" y="469"/>
                    <a:pt x="106" y="476"/>
                  </a:cubicBezTo>
                  <a:cubicBezTo>
                    <a:pt x="111" y="468"/>
                    <a:pt x="115" y="461"/>
                    <a:pt x="121" y="454"/>
                  </a:cubicBezTo>
                  <a:cubicBezTo>
                    <a:pt x="122" y="454"/>
                    <a:pt x="123" y="454"/>
                    <a:pt x="124" y="454"/>
                  </a:cubicBezTo>
                  <a:cubicBezTo>
                    <a:pt x="124" y="455"/>
                    <a:pt x="125" y="456"/>
                    <a:pt x="124" y="457"/>
                  </a:cubicBezTo>
                  <a:cubicBezTo>
                    <a:pt x="120" y="466"/>
                    <a:pt x="114" y="474"/>
                    <a:pt x="108" y="482"/>
                  </a:cubicBezTo>
                  <a:cubicBezTo>
                    <a:pt x="107" y="483"/>
                    <a:pt x="105" y="484"/>
                    <a:pt x="104" y="482"/>
                  </a:cubicBezTo>
                  <a:cubicBezTo>
                    <a:pt x="98" y="475"/>
                    <a:pt x="93" y="469"/>
                    <a:pt x="88" y="462"/>
                  </a:cubicBezTo>
                  <a:cubicBezTo>
                    <a:pt x="87" y="461"/>
                    <a:pt x="86" y="460"/>
                    <a:pt x="85" y="459"/>
                  </a:cubicBezTo>
                  <a:cubicBezTo>
                    <a:pt x="81" y="462"/>
                    <a:pt x="73" y="462"/>
                    <a:pt x="69" y="462"/>
                  </a:cubicBezTo>
                  <a:cubicBezTo>
                    <a:pt x="60" y="462"/>
                    <a:pt x="51" y="459"/>
                    <a:pt x="44" y="453"/>
                  </a:cubicBezTo>
                  <a:cubicBezTo>
                    <a:pt x="45" y="463"/>
                    <a:pt x="44" y="479"/>
                    <a:pt x="34" y="474"/>
                  </a:cubicBezTo>
                  <a:cubicBezTo>
                    <a:pt x="29" y="472"/>
                    <a:pt x="27" y="466"/>
                    <a:pt x="28" y="461"/>
                  </a:cubicBezTo>
                  <a:cubicBezTo>
                    <a:pt x="28" y="454"/>
                    <a:pt x="33" y="448"/>
                    <a:pt x="38" y="444"/>
                  </a:cubicBezTo>
                  <a:cubicBezTo>
                    <a:pt x="40" y="443"/>
                    <a:pt x="41" y="445"/>
                    <a:pt x="41" y="446"/>
                  </a:cubicBezTo>
                  <a:cubicBezTo>
                    <a:pt x="41" y="446"/>
                    <a:pt x="41" y="446"/>
                    <a:pt x="42" y="446"/>
                  </a:cubicBezTo>
                  <a:cubicBezTo>
                    <a:pt x="48" y="451"/>
                    <a:pt x="55" y="455"/>
                    <a:pt x="63" y="457"/>
                  </a:cubicBezTo>
                  <a:cubicBezTo>
                    <a:pt x="66" y="457"/>
                    <a:pt x="77" y="459"/>
                    <a:pt x="83" y="457"/>
                  </a:cubicBezTo>
                  <a:cubicBezTo>
                    <a:pt x="79" y="452"/>
                    <a:pt x="75" y="447"/>
                    <a:pt x="74" y="442"/>
                  </a:cubicBezTo>
                  <a:cubicBezTo>
                    <a:pt x="73" y="441"/>
                    <a:pt x="74" y="440"/>
                    <a:pt x="74" y="440"/>
                  </a:cubicBezTo>
                  <a:cubicBezTo>
                    <a:pt x="81" y="434"/>
                    <a:pt x="90" y="431"/>
                    <a:pt x="98" y="428"/>
                  </a:cubicBezTo>
                  <a:cubicBezTo>
                    <a:pt x="96" y="425"/>
                    <a:pt x="93" y="422"/>
                    <a:pt x="91" y="419"/>
                  </a:cubicBezTo>
                  <a:cubicBezTo>
                    <a:pt x="90" y="417"/>
                    <a:pt x="91" y="415"/>
                    <a:pt x="93" y="415"/>
                  </a:cubicBezTo>
                  <a:cubicBezTo>
                    <a:pt x="116" y="407"/>
                    <a:pt x="133" y="392"/>
                    <a:pt x="146" y="372"/>
                  </a:cubicBezTo>
                  <a:cubicBezTo>
                    <a:pt x="121" y="375"/>
                    <a:pt x="96" y="359"/>
                    <a:pt x="89" y="336"/>
                  </a:cubicBezTo>
                  <a:cubicBezTo>
                    <a:pt x="89" y="336"/>
                    <a:pt x="89" y="335"/>
                    <a:pt x="89" y="335"/>
                  </a:cubicBezTo>
                  <a:cubicBezTo>
                    <a:pt x="89" y="335"/>
                    <a:pt x="89" y="335"/>
                    <a:pt x="88" y="335"/>
                  </a:cubicBezTo>
                  <a:cubicBezTo>
                    <a:pt x="88" y="336"/>
                    <a:pt x="88" y="336"/>
                    <a:pt x="87" y="336"/>
                  </a:cubicBezTo>
                  <a:cubicBezTo>
                    <a:pt x="80" y="336"/>
                    <a:pt x="77" y="327"/>
                    <a:pt x="79" y="322"/>
                  </a:cubicBezTo>
                  <a:cubicBezTo>
                    <a:pt x="81" y="319"/>
                    <a:pt x="83" y="317"/>
                    <a:pt x="86" y="316"/>
                  </a:cubicBezTo>
                  <a:cubicBezTo>
                    <a:pt x="87" y="289"/>
                    <a:pt x="88" y="262"/>
                    <a:pt x="85" y="235"/>
                  </a:cubicBezTo>
                  <a:cubicBezTo>
                    <a:pt x="83" y="206"/>
                    <a:pt x="77" y="178"/>
                    <a:pt x="71" y="149"/>
                  </a:cubicBezTo>
                  <a:cubicBezTo>
                    <a:pt x="71" y="149"/>
                    <a:pt x="71" y="149"/>
                    <a:pt x="71" y="149"/>
                  </a:cubicBez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400">
                <a:solidFill>
                  <a:prstClr val="black"/>
                </a:solidFill>
              </a:endParaRPr>
            </a:p>
          </p:txBody>
        </p:sp>
        <p:sp>
          <p:nvSpPr>
            <p:cNvPr id="22" name="Freeform 185">
              <a:extLst>
                <a:ext uri="{FF2B5EF4-FFF2-40B4-BE49-F238E27FC236}">
                  <a16:creationId xmlns:a16="http://schemas.microsoft.com/office/drawing/2014/main" id="{2736387C-18B0-4B09-BD63-5329D0902B39}"/>
                </a:ext>
              </a:extLst>
            </p:cNvPr>
            <p:cNvSpPr/>
            <p:nvPr/>
          </p:nvSpPr>
          <p:spPr bwMode="auto">
            <a:xfrm>
              <a:off x="4016" y="884"/>
              <a:ext cx="253" cy="129"/>
            </a:xfrm>
            <a:custGeom>
              <a:avLst/>
              <a:gdLst>
                <a:gd name="T0" fmla="*/ 101 w 106"/>
                <a:gd name="T1" fmla="*/ 26 h 54"/>
                <a:gd name="T2" fmla="*/ 48 w 106"/>
                <a:gd name="T3" fmla="*/ 41 h 54"/>
                <a:gd name="T4" fmla="*/ 5 w 106"/>
                <a:gd name="T5" fmla="*/ 2 h 54"/>
                <a:gd name="T6" fmla="*/ 2 w 106"/>
                <a:gd name="T7" fmla="*/ 2 h 54"/>
                <a:gd name="T8" fmla="*/ 47 w 106"/>
                <a:gd name="T9" fmla="*/ 45 h 54"/>
                <a:gd name="T10" fmla="*/ 106 w 106"/>
                <a:gd name="T11" fmla="*/ 27 h 54"/>
                <a:gd name="T12" fmla="*/ 101 w 106"/>
                <a:gd name="T13" fmla="*/ 26 h 54"/>
              </a:gdLst>
              <a:ahLst/>
              <a:cxnLst>
                <a:cxn ang="0">
                  <a:pos x="T0" y="T1"/>
                </a:cxn>
                <a:cxn ang="0">
                  <a:pos x="T2" y="T3"/>
                </a:cxn>
                <a:cxn ang="0">
                  <a:pos x="T4" y="T5"/>
                </a:cxn>
                <a:cxn ang="0">
                  <a:pos x="T6" y="T7"/>
                </a:cxn>
                <a:cxn ang="0">
                  <a:pos x="T8" y="T9"/>
                </a:cxn>
                <a:cxn ang="0">
                  <a:pos x="T10" y="T11"/>
                </a:cxn>
                <a:cxn ang="0">
                  <a:pos x="T12" y="T13"/>
                </a:cxn>
              </a:cxnLst>
              <a:rect l="0" t="0" r="r" b="b"/>
              <a:pathLst>
                <a:path w="106" h="54">
                  <a:moveTo>
                    <a:pt x="101" y="26"/>
                  </a:moveTo>
                  <a:cubicBezTo>
                    <a:pt x="98" y="47"/>
                    <a:pt x="63" y="43"/>
                    <a:pt x="48" y="41"/>
                  </a:cubicBezTo>
                  <a:cubicBezTo>
                    <a:pt x="27" y="38"/>
                    <a:pt x="6" y="26"/>
                    <a:pt x="5" y="2"/>
                  </a:cubicBezTo>
                  <a:cubicBezTo>
                    <a:pt x="5" y="0"/>
                    <a:pt x="2" y="0"/>
                    <a:pt x="2" y="2"/>
                  </a:cubicBezTo>
                  <a:cubicBezTo>
                    <a:pt x="0" y="28"/>
                    <a:pt x="24" y="42"/>
                    <a:pt x="47" y="45"/>
                  </a:cubicBezTo>
                  <a:cubicBezTo>
                    <a:pt x="64" y="48"/>
                    <a:pt x="106" y="54"/>
                    <a:pt x="106" y="27"/>
                  </a:cubicBezTo>
                  <a:cubicBezTo>
                    <a:pt x="106" y="24"/>
                    <a:pt x="102" y="24"/>
                    <a:pt x="101" y="26"/>
                  </a:cubicBez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400">
                <a:solidFill>
                  <a:prstClr val="black"/>
                </a:solidFill>
              </a:endParaRPr>
            </a:p>
          </p:txBody>
        </p:sp>
        <p:sp>
          <p:nvSpPr>
            <p:cNvPr id="23" name="Freeform 186">
              <a:extLst>
                <a:ext uri="{FF2B5EF4-FFF2-40B4-BE49-F238E27FC236}">
                  <a16:creationId xmlns:a16="http://schemas.microsoft.com/office/drawing/2014/main" id="{430D4EA5-6F08-4C46-8DFA-B880A6F2DBD1}"/>
                </a:ext>
              </a:extLst>
            </p:cNvPr>
            <p:cNvSpPr/>
            <p:nvPr/>
          </p:nvSpPr>
          <p:spPr bwMode="auto">
            <a:xfrm>
              <a:off x="4133" y="891"/>
              <a:ext cx="29" cy="38"/>
            </a:xfrm>
            <a:custGeom>
              <a:avLst/>
              <a:gdLst>
                <a:gd name="T0" fmla="*/ 11 w 12"/>
                <a:gd name="T1" fmla="*/ 5 h 16"/>
                <a:gd name="T2" fmla="*/ 7 w 12"/>
                <a:gd name="T3" fmla="*/ 1 h 16"/>
                <a:gd name="T4" fmla="*/ 4 w 12"/>
                <a:gd name="T5" fmla="*/ 1 h 16"/>
                <a:gd name="T6" fmla="*/ 1 w 12"/>
                <a:gd name="T7" fmla="*/ 2 h 16"/>
                <a:gd name="T8" fmla="*/ 2 w 12"/>
                <a:gd name="T9" fmla="*/ 3 h 16"/>
                <a:gd name="T10" fmla="*/ 3 w 12"/>
                <a:gd name="T11" fmla="*/ 4 h 16"/>
                <a:gd name="T12" fmla="*/ 5 w 12"/>
                <a:gd name="T13" fmla="*/ 4 h 16"/>
                <a:gd name="T14" fmla="*/ 7 w 12"/>
                <a:gd name="T15" fmla="*/ 6 h 16"/>
                <a:gd name="T16" fmla="*/ 5 w 12"/>
                <a:gd name="T17" fmla="*/ 11 h 16"/>
                <a:gd name="T18" fmla="*/ 7 w 12"/>
                <a:gd name="T19" fmla="*/ 15 h 16"/>
                <a:gd name="T20" fmla="*/ 11 w 12"/>
                <a:gd name="T21" fmla="*/ 5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 h="16">
                  <a:moveTo>
                    <a:pt x="11" y="5"/>
                  </a:moveTo>
                  <a:cubicBezTo>
                    <a:pt x="10" y="3"/>
                    <a:pt x="9" y="2"/>
                    <a:pt x="7" y="1"/>
                  </a:cubicBezTo>
                  <a:cubicBezTo>
                    <a:pt x="6" y="1"/>
                    <a:pt x="5" y="1"/>
                    <a:pt x="4" y="1"/>
                  </a:cubicBezTo>
                  <a:cubicBezTo>
                    <a:pt x="3" y="0"/>
                    <a:pt x="2" y="1"/>
                    <a:pt x="1" y="2"/>
                  </a:cubicBezTo>
                  <a:cubicBezTo>
                    <a:pt x="0" y="2"/>
                    <a:pt x="1" y="4"/>
                    <a:pt x="2" y="3"/>
                  </a:cubicBezTo>
                  <a:cubicBezTo>
                    <a:pt x="2" y="3"/>
                    <a:pt x="3" y="4"/>
                    <a:pt x="3" y="4"/>
                  </a:cubicBezTo>
                  <a:cubicBezTo>
                    <a:pt x="4" y="4"/>
                    <a:pt x="4" y="4"/>
                    <a:pt x="5" y="4"/>
                  </a:cubicBezTo>
                  <a:cubicBezTo>
                    <a:pt x="6" y="5"/>
                    <a:pt x="7" y="5"/>
                    <a:pt x="7" y="6"/>
                  </a:cubicBezTo>
                  <a:cubicBezTo>
                    <a:pt x="8" y="8"/>
                    <a:pt x="6" y="10"/>
                    <a:pt x="5" y="11"/>
                  </a:cubicBezTo>
                  <a:cubicBezTo>
                    <a:pt x="2" y="13"/>
                    <a:pt x="4" y="16"/>
                    <a:pt x="7" y="15"/>
                  </a:cubicBezTo>
                  <a:cubicBezTo>
                    <a:pt x="11" y="14"/>
                    <a:pt x="12" y="9"/>
                    <a:pt x="11" y="5"/>
                  </a:cubicBez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400">
                <a:solidFill>
                  <a:prstClr val="black"/>
                </a:solidFill>
              </a:endParaRPr>
            </a:p>
          </p:txBody>
        </p:sp>
        <p:sp>
          <p:nvSpPr>
            <p:cNvPr id="24" name="Freeform 187">
              <a:extLst>
                <a:ext uri="{FF2B5EF4-FFF2-40B4-BE49-F238E27FC236}">
                  <a16:creationId xmlns:a16="http://schemas.microsoft.com/office/drawing/2014/main" id="{E9678F0F-9972-4257-B4B5-9C01E4DCE2B0}"/>
                </a:ext>
              </a:extLst>
            </p:cNvPr>
            <p:cNvSpPr/>
            <p:nvPr/>
          </p:nvSpPr>
          <p:spPr bwMode="auto">
            <a:xfrm>
              <a:off x="4067" y="839"/>
              <a:ext cx="30" cy="31"/>
            </a:xfrm>
            <a:custGeom>
              <a:avLst/>
              <a:gdLst>
                <a:gd name="T0" fmla="*/ 12 w 13"/>
                <a:gd name="T1" fmla="*/ 3 h 13"/>
                <a:gd name="T2" fmla="*/ 5 w 13"/>
                <a:gd name="T3" fmla="*/ 0 h 13"/>
                <a:gd name="T4" fmla="*/ 0 w 13"/>
                <a:gd name="T5" fmla="*/ 5 h 13"/>
                <a:gd name="T6" fmla="*/ 4 w 13"/>
                <a:gd name="T7" fmla="*/ 11 h 13"/>
                <a:gd name="T8" fmla="*/ 5 w 13"/>
                <a:gd name="T9" fmla="*/ 11 h 13"/>
                <a:gd name="T10" fmla="*/ 6 w 13"/>
                <a:gd name="T11" fmla="*/ 12 h 13"/>
                <a:gd name="T12" fmla="*/ 9 w 13"/>
                <a:gd name="T13" fmla="*/ 12 h 13"/>
                <a:gd name="T14" fmla="*/ 12 w 13"/>
                <a:gd name="T15" fmla="*/ 7 h 13"/>
                <a:gd name="T16" fmla="*/ 12 w 13"/>
                <a:gd name="T17" fmla="*/ 3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 h="13">
                  <a:moveTo>
                    <a:pt x="12" y="3"/>
                  </a:moveTo>
                  <a:cubicBezTo>
                    <a:pt x="10" y="1"/>
                    <a:pt x="8" y="0"/>
                    <a:pt x="5" y="0"/>
                  </a:cubicBezTo>
                  <a:cubicBezTo>
                    <a:pt x="2" y="1"/>
                    <a:pt x="1" y="3"/>
                    <a:pt x="0" y="5"/>
                  </a:cubicBezTo>
                  <a:cubicBezTo>
                    <a:pt x="0" y="8"/>
                    <a:pt x="1" y="12"/>
                    <a:pt x="4" y="11"/>
                  </a:cubicBezTo>
                  <a:cubicBezTo>
                    <a:pt x="5" y="11"/>
                    <a:pt x="5" y="11"/>
                    <a:pt x="5" y="11"/>
                  </a:cubicBezTo>
                  <a:cubicBezTo>
                    <a:pt x="5" y="12"/>
                    <a:pt x="6" y="12"/>
                    <a:pt x="6" y="12"/>
                  </a:cubicBezTo>
                  <a:cubicBezTo>
                    <a:pt x="7" y="13"/>
                    <a:pt x="9" y="13"/>
                    <a:pt x="9" y="12"/>
                  </a:cubicBezTo>
                  <a:cubicBezTo>
                    <a:pt x="10" y="10"/>
                    <a:pt x="11" y="9"/>
                    <a:pt x="12" y="7"/>
                  </a:cubicBezTo>
                  <a:cubicBezTo>
                    <a:pt x="13" y="6"/>
                    <a:pt x="13" y="5"/>
                    <a:pt x="12" y="3"/>
                  </a:cubicBez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400">
                <a:solidFill>
                  <a:prstClr val="black"/>
                </a:solidFill>
              </a:endParaRPr>
            </a:p>
          </p:txBody>
        </p:sp>
        <p:sp>
          <p:nvSpPr>
            <p:cNvPr id="25" name="Freeform 188">
              <a:extLst>
                <a:ext uri="{FF2B5EF4-FFF2-40B4-BE49-F238E27FC236}">
                  <a16:creationId xmlns:a16="http://schemas.microsoft.com/office/drawing/2014/main" id="{BB561ACA-0F3A-41AD-BA48-4DAC4271FE3B}"/>
                </a:ext>
              </a:extLst>
            </p:cNvPr>
            <p:cNvSpPr/>
            <p:nvPr/>
          </p:nvSpPr>
          <p:spPr bwMode="auto">
            <a:xfrm>
              <a:off x="4236" y="856"/>
              <a:ext cx="35" cy="38"/>
            </a:xfrm>
            <a:custGeom>
              <a:avLst/>
              <a:gdLst>
                <a:gd name="T0" fmla="*/ 9 w 15"/>
                <a:gd name="T1" fmla="*/ 1 h 16"/>
                <a:gd name="T2" fmla="*/ 4 w 15"/>
                <a:gd name="T3" fmla="*/ 4 h 16"/>
                <a:gd name="T4" fmla="*/ 2 w 15"/>
                <a:gd name="T5" fmla="*/ 5 h 16"/>
                <a:gd name="T6" fmla="*/ 6 w 15"/>
                <a:gd name="T7" fmla="*/ 14 h 16"/>
                <a:gd name="T8" fmla="*/ 15 w 15"/>
                <a:gd name="T9" fmla="*/ 9 h 16"/>
                <a:gd name="T10" fmla="*/ 9 w 15"/>
                <a:gd name="T11" fmla="*/ 1 h 16"/>
              </a:gdLst>
              <a:ahLst/>
              <a:cxnLst>
                <a:cxn ang="0">
                  <a:pos x="T0" y="T1"/>
                </a:cxn>
                <a:cxn ang="0">
                  <a:pos x="T2" y="T3"/>
                </a:cxn>
                <a:cxn ang="0">
                  <a:pos x="T4" y="T5"/>
                </a:cxn>
                <a:cxn ang="0">
                  <a:pos x="T6" y="T7"/>
                </a:cxn>
                <a:cxn ang="0">
                  <a:pos x="T8" y="T9"/>
                </a:cxn>
                <a:cxn ang="0">
                  <a:pos x="T10" y="T11"/>
                </a:cxn>
              </a:cxnLst>
              <a:rect l="0" t="0" r="r" b="b"/>
              <a:pathLst>
                <a:path w="15" h="16">
                  <a:moveTo>
                    <a:pt x="9" y="1"/>
                  </a:moveTo>
                  <a:cubicBezTo>
                    <a:pt x="7" y="0"/>
                    <a:pt x="5" y="2"/>
                    <a:pt x="4" y="4"/>
                  </a:cubicBezTo>
                  <a:cubicBezTo>
                    <a:pt x="4" y="4"/>
                    <a:pt x="3" y="4"/>
                    <a:pt x="2" y="5"/>
                  </a:cubicBezTo>
                  <a:cubicBezTo>
                    <a:pt x="0" y="8"/>
                    <a:pt x="2" y="13"/>
                    <a:pt x="6" y="14"/>
                  </a:cubicBezTo>
                  <a:cubicBezTo>
                    <a:pt x="10" y="16"/>
                    <a:pt x="14" y="13"/>
                    <a:pt x="15" y="9"/>
                  </a:cubicBezTo>
                  <a:cubicBezTo>
                    <a:pt x="15" y="5"/>
                    <a:pt x="13" y="1"/>
                    <a:pt x="9" y="1"/>
                  </a:cubicBez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400">
                <a:solidFill>
                  <a:prstClr val="black"/>
                </a:solidFill>
              </a:endParaRPr>
            </a:p>
          </p:txBody>
        </p:sp>
      </p:grpSp>
      <p:sp>
        <p:nvSpPr>
          <p:cNvPr id="26" name="Frame 25">
            <a:extLst>
              <a:ext uri="{FF2B5EF4-FFF2-40B4-BE49-F238E27FC236}">
                <a16:creationId xmlns:a16="http://schemas.microsoft.com/office/drawing/2014/main" id="{D9402566-EC1A-4C8D-A7A4-A1267D88055C}"/>
              </a:ext>
            </a:extLst>
          </p:cNvPr>
          <p:cNvSpPr/>
          <p:nvPr/>
        </p:nvSpPr>
        <p:spPr>
          <a:xfrm>
            <a:off x="0" y="0"/>
            <a:ext cx="12192000" cy="6858000"/>
          </a:xfrm>
          <a:prstGeom prst="frame">
            <a:avLst>
              <a:gd name="adj1" fmla="val 291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439346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2750" fill="hold"/>
                                        <p:tgtEl>
                                          <p:spTgt spid="5"/>
                                        </p:tgtEl>
                                        <p:attrNameLst>
                                          <p:attrName>ppt_w</p:attrName>
                                        </p:attrNameLst>
                                      </p:cBhvr>
                                      <p:tavLst>
                                        <p:tav tm="0">
                                          <p:val>
                                            <p:fltVal val="0"/>
                                          </p:val>
                                        </p:tav>
                                        <p:tav tm="100000">
                                          <p:val>
                                            <p:strVal val="#ppt_w"/>
                                          </p:val>
                                        </p:tav>
                                      </p:tavLst>
                                    </p:anim>
                                    <p:anim calcmode="lin" valueType="num">
                                      <p:cBhvr>
                                        <p:cTn id="8" dur="2750" fill="hold"/>
                                        <p:tgtEl>
                                          <p:spTgt spid="5"/>
                                        </p:tgtEl>
                                        <p:attrNameLst>
                                          <p:attrName>ppt_h</p:attrName>
                                        </p:attrNameLst>
                                      </p:cBhvr>
                                      <p:tavLst>
                                        <p:tav tm="0">
                                          <p:val>
                                            <p:fltVal val="0"/>
                                          </p:val>
                                        </p:tav>
                                        <p:tav tm="100000">
                                          <p:val>
                                            <p:strVal val="#ppt_h"/>
                                          </p:val>
                                        </p:tav>
                                      </p:tavLst>
                                    </p:anim>
                                  </p:childTnLst>
                                </p:cTn>
                              </p:par>
                            </p:childTnLst>
                          </p:cTn>
                        </p:par>
                        <p:par>
                          <p:cTn id="9" fill="hold">
                            <p:stCondLst>
                              <p:cond delay="2750"/>
                            </p:stCondLst>
                            <p:childTnLst>
                              <p:par>
                                <p:cTn id="10" presetID="26" presetClass="entr" presetSubtype="0" fill="hold" grpId="0" nodeType="afterEffect">
                                  <p:stCondLst>
                                    <p:cond delay="250"/>
                                  </p:stCondLst>
                                  <p:childTnLst>
                                    <p:set>
                                      <p:cBhvr>
                                        <p:cTn id="11" dur="1" fill="hold">
                                          <p:stCondLst>
                                            <p:cond delay="0"/>
                                          </p:stCondLst>
                                        </p:cTn>
                                        <p:tgtEl>
                                          <p:spTgt spid="4">
                                            <p:bg/>
                                          </p:spTgt>
                                        </p:tgtEl>
                                        <p:attrNameLst>
                                          <p:attrName>style.visibility</p:attrName>
                                        </p:attrNameLst>
                                      </p:cBhvr>
                                      <p:to>
                                        <p:strVal val="visible"/>
                                      </p:to>
                                    </p:set>
                                    <p:animEffect transition="in" filter="wipe(down)">
                                      <p:cBhvr>
                                        <p:cTn id="12" dur="435">
                                          <p:stCondLst>
                                            <p:cond delay="0"/>
                                          </p:stCondLst>
                                        </p:cTn>
                                        <p:tgtEl>
                                          <p:spTgt spid="4">
                                            <p:bg/>
                                          </p:spTgt>
                                        </p:tgtEl>
                                      </p:cBhvr>
                                    </p:animEffect>
                                    <p:anim calcmode="lin" valueType="num">
                                      <p:cBhvr>
                                        <p:cTn id="13" dur="1366" tmFilter="0,0; 0.14,0.36; 0.43,0.73; 0.71,0.91; 1.0,1.0">
                                          <p:stCondLst>
                                            <p:cond delay="0"/>
                                          </p:stCondLst>
                                        </p:cTn>
                                        <p:tgtEl>
                                          <p:spTgt spid="4">
                                            <p:bg/>
                                          </p:spTgt>
                                        </p:tgtEl>
                                        <p:attrNameLst>
                                          <p:attrName>ppt_x</p:attrName>
                                        </p:attrNameLst>
                                      </p:cBhvr>
                                      <p:tavLst>
                                        <p:tav tm="0">
                                          <p:val>
                                            <p:strVal val="#ppt_x-0.25"/>
                                          </p:val>
                                        </p:tav>
                                        <p:tav tm="100000">
                                          <p:val>
                                            <p:strVal val="#ppt_x"/>
                                          </p:val>
                                        </p:tav>
                                      </p:tavLst>
                                    </p:anim>
                                    <p:anim calcmode="lin" valueType="num">
                                      <p:cBhvr>
                                        <p:cTn id="14" dur="498" tmFilter="0.0,0.0; 0.25,0.07; 0.50,0.2; 0.75,0.467; 1.0,1.0">
                                          <p:stCondLst>
                                            <p:cond delay="0"/>
                                          </p:stCondLst>
                                        </p:cTn>
                                        <p:tgtEl>
                                          <p:spTgt spid="4">
                                            <p:bg/>
                                          </p:spTgt>
                                        </p:tgtEl>
                                        <p:attrNameLst>
                                          <p:attrName>ppt_y</p:attrName>
                                        </p:attrNameLst>
                                      </p:cBhvr>
                                      <p:tavLst>
                                        <p:tav tm="0" fmla="#ppt_y-sin(pi*$)/3">
                                          <p:val>
                                            <p:fltVal val="0.5"/>
                                          </p:val>
                                        </p:tav>
                                        <p:tav tm="100000">
                                          <p:val>
                                            <p:fltVal val="1"/>
                                          </p:val>
                                        </p:tav>
                                      </p:tavLst>
                                    </p:anim>
                                    <p:anim calcmode="lin" valueType="num">
                                      <p:cBhvr>
                                        <p:cTn id="15" dur="498" tmFilter="0, 0; 0.125,0.2665; 0.25,0.4; 0.375,0.465; 0.5,0.5;  0.625,0.535; 0.75,0.6; 0.875,0.7335; 1,1">
                                          <p:stCondLst>
                                            <p:cond delay="498"/>
                                          </p:stCondLst>
                                        </p:cTn>
                                        <p:tgtEl>
                                          <p:spTgt spid="4">
                                            <p:bg/>
                                          </p:spTgt>
                                        </p:tgtEl>
                                        <p:attrNameLst>
                                          <p:attrName>ppt_y</p:attrName>
                                        </p:attrNameLst>
                                      </p:cBhvr>
                                      <p:tavLst>
                                        <p:tav tm="0" fmla="#ppt_y-sin(pi*$)/9">
                                          <p:val>
                                            <p:fltVal val="0"/>
                                          </p:val>
                                        </p:tav>
                                        <p:tav tm="100000">
                                          <p:val>
                                            <p:fltVal val="1"/>
                                          </p:val>
                                        </p:tav>
                                      </p:tavLst>
                                    </p:anim>
                                    <p:anim calcmode="lin" valueType="num">
                                      <p:cBhvr>
                                        <p:cTn id="16" dur="249" tmFilter="0, 0; 0.125,0.2665; 0.25,0.4; 0.375,0.465; 0.5,0.5;  0.625,0.535; 0.75,0.6; 0.875,0.7335; 1,1">
                                          <p:stCondLst>
                                            <p:cond delay="993"/>
                                          </p:stCondLst>
                                        </p:cTn>
                                        <p:tgtEl>
                                          <p:spTgt spid="4">
                                            <p:bg/>
                                          </p:spTgt>
                                        </p:tgtEl>
                                        <p:attrNameLst>
                                          <p:attrName>ppt_y</p:attrName>
                                        </p:attrNameLst>
                                      </p:cBhvr>
                                      <p:tavLst>
                                        <p:tav tm="0" fmla="#ppt_y-sin(pi*$)/27">
                                          <p:val>
                                            <p:fltVal val="0"/>
                                          </p:val>
                                        </p:tav>
                                        <p:tav tm="100000">
                                          <p:val>
                                            <p:fltVal val="1"/>
                                          </p:val>
                                        </p:tav>
                                      </p:tavLst>
                                    </p:anim>
                                    <p:anim calcmode="lin" valueType="num">
                                      <p:cBhvr>
                                        <p:cTn id="17" dur="123" tmFilter="0, 0; 0.125,0.2665; 0.25,0.4; 0.375,0.465; 0.5,0.5;  0.625,0.535; 0.75,0.6; 0.875,0.7335; 1,1">
                                          <p:stCondLst>
                                            <p:cond delay="1242"/>
                                          </p:stCondLst>
                                        </p:cTn>
                                        <p:tgtEl>
                                          <p:spTgt spid="4">
                                            <p:bg/>
                                          </p:spTgt>
                                        </p:tgtEl>
                                        <p:attrNameLst>
                                          <p:attrName>ppt_y</p:attrName>
                                        </p:attrNameLst>
                                      </p:cBhvr>
                                      <p:tavLst>
                                        <p:tav tm="0" fmla="#ppt_y-sin(pi*$)/81">
                                          <p:val>
                                            <p:fltVal val="0"/>
                                          </p:val>
                                        </p:tav>
                                        <p:tav tm="100000">
                                          <p:val>
                                            <p:fltVal val="1"/>
                                          </p:val>
                                        </p:tav>
                                      </p:tavLst>
                                    </p:anim>
                                    <p:animScale>
                                      <p:cBhvr>
                                        <p:cTn id="18" dur="19">
                                          <p:stCondLst>
                                            <p:cond delay="487"/>
                                          </p:stCondLst>
                                        </p:cTn>
                                        <p:tgtEl>
                                          <p:spTgt spid="4">
                                            <p:bg/>
                                          </p:spTgt>
                                        </p:tgtEl>
                                      </p:cBhvr>
                                      <p:to x="100000" y="60000"/>
                                    </p:animScale>
                                    <p:animScale>
                                      <p:cBhvr>
                                        <p:cTn id="19" dur="124" decel="50000">
                                          <p:stCondLst>
                                            <p:cond delay="507"/>
                                          </p:stCondLst>
                                        </p:cTn>
                                        <p:tgtEl>
                                          <p:spTgt spid="4">
                                            <p:bg/>
                                          </p:spTgt>
                                        </p:tgtEl>
                                      </p:cBhvr>
                                      <p:to x="100000" y="100000"/>
                                    </p:animScale>
                                    <p:animScale>
                                      <p:cBhvr>
                                        <p:cTn id="20" dur="19">
                                          <p:stCondLst>
                                            <p:cond delay="984"/>
                                          </p:stCondLst>
                                        </p:cTn>
                                        <p:tgtEl>
                                          <p:spTgt spid="4">
                                            <p:bg/>
                                          </p:spTgt>
                                        </p:tgtEl>
                                      </p:cBhvr>
                                      <p:to x="100000" y="80000"/>
                                    </p:animScale>
                                    <p:animScale>
                                      <p:cBhvr>
                                        <p:cTn id="21" dur="124" decel="50000">
                                          <p:stCondLst>
                                            <p:cond delay="1003"/>
                                          </p:stCondLst>
                                        </p:cTn>
                                        <p:tgtEl>
                                          <p:spTgt spid="4">
                                            <p:bg/>
                                          </p:spTgt>
                                        </p:tgtEl>
                                      </p:cBhvr>
                                      <p:to x="100000" y="100000"/>
                                    </p:animScale>
                                    <p:animScale>
                                      <p:cBhvr>
                                        <p:cTn id="22" dur="19">
                                          <p:stCondLst>
                                            <p:cond delay="1231"/>
                                          </p:stCondLst>
                                        </p:cTn>
                                        <p:tgtEl>
                                          <p:spTgt spid="4">
                                            <p:bg/>
                                          </p:spTgt>
                                        </p:tgtEl>
                                      </p:cBhvr>
                                      <p:to x="100000" y="90000"/>
                                    </p:animScale>
                                    <p:animScale>
                                      <p:cBhvr>
                                        <p:cTn id="23" dur="124" decel="50000">
                                          <p:stCondLst>
                                            <p:cond delay="1251"/>
                                          </p:stCondLst>
                                        </p:cTn>
                                        <p:tgtEl>
                                          <p:spTgt spid="4">
                                            <p:bg/>
                                          </p:spTgt>
                                        </p:tgtEl>
                                      </p:cBhvr>
                                      <p:to x="100000" y="100000"/>
                                    </p:animScale>
                                    <p:animScale>
                                      <p:cBhvr>
                                        <p:cTn id="24" dur="19">
                                          <p:stCondLst>
                                            <p:cond delay="1356"/>
                                          </p:stCondLst>
                                        </p:cTn>
                                        <p:tgtEl>
                                          <p:spTgt spid="4">
                                            <p:bg/>
                                          </p:spTgt>
                                        </p:tgtEl>
                                      </p:cBhvr>
                                      <p:to x="100000" y="95000"/>
                                    </p:animScale>
                                    <p:animScale>
                                      <p:cBhvr>
                                        <p:cTn id="25" dur="124" decel="50000">
                                          <p:stCondLst>
                                            <p:cond delay="1376"/>
                                          </p:stCondLst>
                                        </p:cTn>
                                        <p:tgtEl>
                                          <p:spTgt spid="4">
                                            <p:bg/>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grpId="0" nodeType="clickEffect">
                                  <p:stCondLst>
                                    <p:cond delay="250"/>
                                  </p:stCondLst>
                                  <p:childTnLst>
                                    <p:set>
                                      <p:cBhvr>
                                        <p:cTn id="29" dur="1" fill="hold">
                                          <p:stCondLst>
                                            <p:cond delay="0"/>
                                          </p:stCondLst>
                                        </p:cTn>
                                        <p:tgtEl>
                                          <p:spTgt spid="4">
                                            <p:txEl>
                                              <p:pRg st="0" end="0"/>
                                            </p:txEl>
                                          </p:spTgt>
                                        </p:tgtEl>
                                        <p:attrNameLst>
                                          <p:attrName>style.visibility</p:attrName>
                                        </p:attrNameLst>
                                      </p:cBhvr>
                                      <p:to>
                                        <p:strVal val="visible"/>
                                      </p:to>
                                    </p:set>
                                    <p:animEffect transition="in" filter="wipe(down)">
                                      <p:cBhvr>
                                        <p:cTn id="30" dur="435">
                                          <p:stCondLst>
                                            <p:cond delay="0"/>
                                          </p:stCondLst>
                                        </p:cTn>
                                        <p:tgtEl>
                                          <p:spTgt spid="4">
                                            <p:txEl>
                                              <p:pRg st="0" end="0"/>
                                            </p:txEl>
                                          </p:spTgt>
                                        </p:tgtEl>
                                      </p:cBhvr>
                                    </p:animEffect>
                                    <p:anim calcmode="lin" valueType="num">
                                      <p:cBhvr>
                                        <p:cTn id="31" dur="1366" tmFilter="0,0; 0.14,0.36; 0.43,0.73; 0.71,0.91; 1.0,1.0">
                                          <p:stCondLst>
                                            <p:cond delay="0"/>
                                          </p:stCondLst>
                                        </p:cTn>
                                        <p:tgtEl>
                                          <p:spTgt spid="4">
                                            <p:txEl>
                                              <p:pRg st="0" end="0"/>
                                            </p:txEl>
                                          </p:spTgt>
                                        </p:tgtEl>
                                        <p:attrNameLst>
                                          <p:attrName>ppt_x</p:attrName>
                                        </p:attrNameLst>
                                      </p:cBhvr>
                                      <p:tavLst>
                                        <p:tav tm="0">
                                          <p:val>
                                            <p:strVal val="#ppt_x-0.25"/>
                                          </p:val>
                                        </p:tav>
                                        <p:tav tm="100000">
                                          <p:val>
                                            <p:strVal val="#ppt_x"/>
                                          </p:val>
                                        </p:tav>
                                      </p:tavLst>
                                    </p:anim>
                                    <p:anim calcmode="lin" valueType="num">
                                      <p:cBhvr>
                                        <p:cTn id="32" dur="498" tmFilter="0.0,0.0; 0.25,0.07; 0.50,0.2; 0.75,0.467; 1.0,1.0">
                                          <p:stCondLst>
                                            <p:cond delay="0"/>
                                          </p:stCondLst>
                                        </p:cTn>
                                        <p:tgtEl>
                                          <p:spTgt spid="4">
                                            <p:txEl>
                                              <p:pRg st="0" end="0"/>
                                            </p:txEl>
                                          </p:spTgt>
                                        </p:tgtEl>
                                        <p:attrNameLst>
                                          <p:attrName>ppt_y</p:attrName>
                                        </p:attrNameLst>
                                      </p:cBhvr>
                                      <p:tavLst>
                                        <p:tav tm="0" fmla="#ppt_y-sin(pi*$)/3">
                                          <p:val>
                                            <p:fltVal val="0.5"/>
                                          </p:val>
                                        </p:tav>
                                        <p:tav tm="100000">
                                          <p:val>
                                            <p:fltVal val="1"/>
                                          </p:val>
                                        </p:tav>
                                      </p:tavLst>
                                    </p:anim>
                                    <p:anim calcmode="lin" valueType="num">
                                      <p:cBhvr>
                                        <p:cTn id="33" dur="498" tmFilter="0, 0; 0.125,0.2665; 0.25,0.4; 0.375,0.465; 0.5,0.5;  0.625,0.535; 0.75,0.6; 0.875,0.7335; 1,1">
                                          <p:stCondLst>
                                            <p:cond delay="498"/>
                                          </p:stCondLst>
                                        </p:cTn>
                                        <p:tgtEl>
                                          <p:spTgt spid="4">
                                            <p:txEl>
                                              <p:pRg st="0" end="0"/>
                                            </p:txEl>
                                          </p:spTgt>
                                        </p:tgtEl>
                                        <p:attrNameLst>
                                          <p:attrName>ppt_y</p:attrName>
                                        </p:attrNameLst>
                                      </p:cBhvr>
                                      <p:tavLst>
                                        <p:tav tm="0" fmla="#ppt_y-sin(pi*$)/9">
                                          <p:val>
                                            <p:fltVal val="0"/>
                                          </p:val>
                                        </p:tav>
                                        <p:tav tm="100000">
                                          <p:val>
                                            <p:fltVal val="1"/>
                                          </p:val>
                                        </p:tav>
                                      </p:tavLst>
                                    </p:anim>
                                    <p:anim calcmode="lin" valueType="num">
                                      <p:cBhvr>
                                        <p:cTn id="34" dur="249" tmFilter="0, 0; 0.125,0.2665; 0.25,0.4; 0.375,0.465; 0.5,0.5;  0.625,0.535; 0.75,0.6; 0.875,0.7335; 1,1">
                                          <p:stCondLst>
                                            <p:cond delay="993"/>
                                          </p:stCondLst>
                                        </p:cTn>
                                        <p:tgtEl>
                                          <p:spTgt spid="4">
                                            <p:txEl>
                                              <p:pRg st="0" end="0"/>
                                            </p:txEl>
                                          </p:spTgt>
                                        </p:tgtEl>
                                        <p:attrNameLst>
                                          <p:attrName>ppt_y</p:attrName>
                                        </p:attrNameLst>
                                      </p:cBhvr>
                                      <p:tavLst>
                                        <p:tav tm="0" fmla="#ppt_y-sin(pi*$)/27">
                                          <p:val>
                                            <p:fltVal val="0"/>
                                          </p:val>
                                        </p:tav>
                                        <p:tav tm="100000">
                                          <p:val>
                                            <p:fltVal val="1"/>
                                          </p:val>
                                        </p:tav>
                                      </p:tavLst>
                                    </p:anim>
                                    <p:anim calcmode="lin" valueType="num">
                                      <p:cBhvr>
                                        <p:cTn id="35" dur="123" tmFilter="0, 0; 0.125,0.2665; 0.25,0.4; 0.375,0.465; 0.5,0.5;  0.625,0.535; 0.75,0.6; 0.875,0.7335; 1,1">
                                          <p:stCondLst>
                                            <p:cond delay="1242"/>
                                          </p:stCondLst>
                                        </p:cTn>
                                        <p:tgtEl>
                                          <p:spTgt spid="4">
                                            <p:txEl>
                                              <p:pRg st="0" end="0"/>
                                            </p:txEl>
                                          </p:spTgt>
                                        </p:tgtEl>
                                        <p:attrNameLst>
                                          <p:attrName>ppt_y</p:attrName>
                                        </p:attrNameLst>
                                      </p:cBhvr>
                                      <p:tavLst>
                                        <p:tav tm="0" fmla="#ppt_y-sin(pi*$)/81">
                                          <p:val>
                                            <p:fltVal val="0"/>
                                          </p:val>
                                        </p:tav>
                                        <p:tav tm="100000">
                                          <p:val>
                                            <p:fltVal val="1"/>
                                          </p:val>
                                        </p:tav>
                                      </p:tavLst>
                                    </p:anim>
                                    <p:animScale>
                                      <p:cBhvr>
                                        <p:cTn id="36" dur="19">
                                          <p:stCondLst>
                                            <p:cond delay="487"/>
                                          </p:stCondLst>
                                        </p:cTn>
                                        <p:tgtEl>
                                          <p:spTgt spid="4">
                                            <p:txEl>
                                              <p:pRg st="0" end="0"/>
                                            </p:txEl>
                                          </p:spTgt>
                                        </p:tgtEl>
                                      </p:cBhvr>
                                      <p:to x="100000" y="60000"/>
                                    </p:animScale>
                                    <p:animScale>
                                      <p:cBhvr>
                                        <p:cTn id="37" dur="124" decel="50000">
                                          <p:stCondLst>
                                            <p:cond delay="507"/>
                                          </p:stCondLst>
                                        </p:cTn>
                                        <p:tgtEl>
                                          <p:spTgt spid="4">
                                            <p:txEl>
                                              <p:pRg st="0" end="0"/>
                                            </p:txEl>
                                          </p:spTgt>
                                        </p:tgtEl>
                                      </p:cBhvr>
                                      <p:to x="100000" y="100000"/>
                                    </p:animScale>
                                    <p:animScale>
                                      <p:cBhvr>
                                        <p:cTn id="38" dur="19">
                                          <p:stCondLst>
                                            <p:cond delay="984"/>
                                          </p:stCondLst>
                                        </p:cTn>
                                        <p:tgtEl>
                                          <p:spTgt spid="4">
                                            <p:txEl>
                                              <p:pRg st="0" end="0"/>
                                            </p:txEl>
                                          </p:spTgt>
                                        </p:tgtEl>
                                      </p:cBhvr>
                                      <p:to x="100000" y="80000"/>
                                    </p:animScale>
                                    <p:animScale>
                                      <p:cBhvr>
                                        <p:cTn id="39" dur="124" decel="50000">
                                          <p:stCondLst>
                                            <p:cond delay="1003"/>
                                          </p:stCondLst>
                                        </p:cTn>
                                        <p:tgtEl>
                                          <p:spTgt spid="4">
                                            <p:txEl>
                                              <p:pRg st="0" end="0"/>
                                            </p:txEl>
                                          </p:spTgt>
                                        </p:tgtEl>
                                      </p:cBhvr>
                                      <p:to x="100000" y="100000"/>
                                    </p:animScale>
                                    <p:animScale>
                                      <p:cBhvr>
                                        <p:cTn id="40" dur="19">
                                          <p:stCondLst>
                                            <p:cond delay="1231"/>
                                          </p:stCondLst>
                                        </p:cTn>
                                        <p:tgtEl>
                                          <p:spTgt spid="4">
                                            <p:txEl>
                                              <p:pRg st="0" end="0"/>
                                            </p:txEl>
                                          </p:spTgt>
                                        </p:tgtEl>
                                      </p:cBhvr>
                                      <p:to x="100000" y="90000"/>
                                    </p:animScale>
                                    <p:animScale>
                                      <p:cBhvr>
                                        <p:cTn id="41" dur="124" decel="50000">
                                          <p:stCondLst>
                                            <p:cond delay="1251"/>
                                          </p:stCondLst>
                                        </p:cTn>
                                        <p:tgtEl>
                                          <p:spTgt spid="4">
                                            <p:txEl>
                                              <p:pRg st="0" end="0"/>
                                            </p:txEl>
                                          </p:spTgt>
                                        </p:tgtEl>
                                      </p:cBhvr>
                                      <p:to x="100000" y="100000"/>
                                    </p:animScale>
                                    <p:animScale>
                                      <p:cBhvr>
                                        <p:cTn id="42" dur="19">
                                          <p:stCondLst>
                                            <p:cond delay="1356"/>
                                          </p:stCondLst>
                                        </p:cTn>
                                        <p:tgtEl>
                                          <p:spTgt spid="4">
                                            <p:txEl>
                                              <p:pRg st="0" end="0"/>
                                            </p:txEl>
                                          </p:spTgt>
                                        </p:tgtEl>
                                      </p:cBhvr>
                                      <p:to x="100000" y="95000"/>
                                    </p:animScale>
                                    <p:animScale>
                                      <p:cBhvr>
                                        <p:cTn id="43" dur="124" decel="50000">
                                          <p:stCondLst>
                                            <p:cond delay="1376"/>
                                          </p:stCondLst>
                                        </p:cTn>
                                        <p:tgtEl>
                                          <p:spTgt spid="4">
                                            <p:txEl>
                                              <p:pRg st="0" end="0"/>
                                            </p:txEl>
                                          </p:spTgt>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26" presetClass="entr" presetSubtype="0" fill="hold" grpId="0" nodeType="clickEffect">
                                  <p:stCondLst>
                                    <p:cond delay="250"/>
                                  </p:stCondLst>
                                  <p:childTnLst>
                                    <p:set>
                                      <p:cBhvr>
                                        <p:cTn id="47" dur="1" fill="hold">
                                          <p:stCondLst>
                                            <p:cond delay="0"/>
                                          </p:stCondLst>
                                        </p:cTn>
                                        <p:tgtEl>
                                          <p:spTgt spid="4">
                                            <p:txEl>
                                              <p:pRg st="1" end="1"/>
                                            </p:txEl>
                                          </p:spTgt>
                                        </p:tgtEl>
                                        <p:attrNameLst>
                                          <p:attrName>style.visibility</p:attrName>
                                        </p:attrNameLst>
                                      </p:cBhvr>
                                      <p:to>
                                        <p:strVal val="visible"/>
                                      </p:to>
                                    </p:set>
                                    <p:animEffect transition="in" filter="wipe(down)">
                                      <p:cBhvr>
                                        <p:cTn id="48" dur="435">
                                          <p:stCondLst>
                                            <p:cond delay="0"/>
                                          </p:stCondLst>
                                        </p:cTn>
                                        <p:tgtEl>
                                          <p:spTgt spid="4">
                                            <p:txEl>
                                              <p:pRg st="1" end="1"/>
                                            </p:txEl>
                                          </p:spTgt>
                                        </p:tgtEl>
                                      </p:cBhvr>
                                    </p:animEffect>
                                    <p:anim calcmode="lin" valueType="num">
                                      <p:cBhvr>
                                        <p:cTn id="49" dur="1366" tmFilter="0,0; 0.14,0.36; 0.43,0.73; 0.71,0.91; 1.0,1.0">
                                          <p:stCondLst>
                                            <p:cond delay="0"/>
                                          </p:stCondLst>
                                        </p:cTn>
                                        <p:tgtEl>
                                          <p:spTgt spid="4">
                                            <p:txEl>
                                              <p:pRg st="1" end="1"/>
                                            </p:txEl>
                                          </p:spTgt>
                                        </p:tgtEl>
                                        <p:attrNameLst>
                                          <p:attrName>ppt_x</p:attrName>
                                        </p:attrNameLst>
                                      </p:cBhvr>
                                      <p:tavLst>
                                        <p:tav tm="0">
                                          <p:val>
                                            <p:strVal val="#ppt_x-0.25"/>
                                          </p:val>
                                        </p:tav>
                                        <p:tav tm="100000">
                                          <p:val>
                                            <p:strVal val="#ppt_x"/>
                                          </p:val>
                                        </p:tav>
                                      </p:tavLst>
                                    </p:anim>
                                    <p:anim calcmode="lin" valueType="num">
                                      <p:cBhvr>
                                        <p:cTn id="50" dur="498" tmFilter="0.0,0.0; 0.25,0.07; 0.50,0.2; 0.75,0.467; 1.0,1.0">
                                          <p:stCondLst>
                                            <p:cond delay="0"/>
                                          </p:stCondLst>
                                        </p:cTn>
                                        <p:tgtEl>
                                          <p:spTgt spid="4">
                                            <p:txEl>
                                              <p:pRg st="1" end="1"/>
                                            </p:txEl>
                                          </p:spTgt>
                                        </p:tgtEl>
                                        <p:attrNameLst>
                                          <p:attrName>ppt_y</p:attrName>
                                        </p:attrNameLst>
                                      </p:cBhvr>
                                      <p:tavLst>
                                        <p:tav tm="0" fmla="#ppt_y-sin(pi*$)/3">
                                          <p:val>
                                            <p:fltVal val="0.5"/>
                                          </p:val>
                                        </p:tav>
                                        <p:tav tm="100000">
                                          <p:val>
                                            <p:fltVal val="1"/>
                                          </p:val>
                                        </p:tav>
                                      </p:tavLst>
                                    </p:anim>
                                    <p:anim calcmode="lin" valueType="num">
                                      <p:cBhvr>
                                        <p:cTn id="51" dur="498" tmFilter="0, 0; 0.125,0.2665; 0.25,0.4; 0.375,0.465; 0.5,0.5;  0.625,0.535; 0.75,0.6; 0.875,0.7335; 1,1">
                                          <p:stCondLst>
                                            <p:cond delay="498"/>
                                          </p:stCondLst>
                                        </p:cTn>
                                        <p:tgtEl>
                                          <p:spTgt spid="4">
                                            <p:txEl>
                                              <p:pRg st="1" end="1"/>
                                            </p:txEl>
                                          </p:spTgt>
                                        </p:tgtEl>
                                        <p:attrNameLst>
                                          <p:attrName>ppt_y</p:attrName>
                                        </p:attrNameLst>
                                      </p:cBhvr>
                                      <p:tavLst>
                                        <p:tav tm="0" fmla="#ppt_y-sin(pi*$)/9">
                                          <p:val>
                                            <p:fltVal val="0"/>
                                          </p:val>
                                        </p:tav>
                                        <p:tav tm="100000">
                                          <p:val>
                                            <p:fltVal val="1"/>
                                          </p:val>
                                        </p:tav>
                                      </p:tavLst>
                                    </p:anim>
                                    <p:anim calcmode="lin" valueType="num">
                                      <p:cBhvr>
                                        <p:cTn id="52" dur="249" tmFilter="0, 0; 0.125,0.2665; 0.25,0.4; 0.375,0.465; 0.5,0.5;  0.625,0.535; 0.75,0.6; 0.875,0.7335; 1,1">
                                          <p:stCondLst>
                                            <p:cond delay="993"/>
                                          </p:stCondLst>
                                        </p:cTn>
                                        <p:tgtEl>
                                          <p:spTgt spid="4">
                                            <p:txEl>
                                              <p:pRg st="1" end="1"/>
                                            </p:txEl>
                                          </p:spTgt>
                                        </p:tgtEl>
                                        <p:attrNameLst>
                                          <p:attrName>ppt_y</p:attrName>
                                        </p:attrNameLst>
                                      </p:cBhvr>
                                      <p:tavLst>
                                        <p:tav tm="0" fmla="#ppt_y-sin(pi*$)/27">
                                          <p:val>
                                            <p:fltVal val="0"/>
                                          </p:val>
                                        </p:tav>
                                        <p:tav tm="100000">
                                          <p:val>
                                            <p:fltVal val="1"/>
                                          </p:val>
                                        </p:tav>
                                      </p:tavLst>
                                    </p:anim>
                                    <p:anim calcmode="lin" valueType="num">
                                      <p:cBhvr>
                                        <p:cTn id="53" dur="123" tmFilter="0, 0; 0.125,0.2665; 0.25,0.4; 0.375,0.465; 0.5,0.5;  0.625,0.535; 0.75,0.6; 0.875,0.7335; 1,1">
                                          <p:stCondLst>
                                            <p:cond delay="1242"/>
                                          </p:stCondLst>
                                        </p:cTn>
                                        <p:tgtEl>
                                          <p:spTgt spid="4">
                                            <p:txEl>
                                              <p:pRg st="1" end="1"/>
                                            </p:txEl>
                                          </p:spTgt>
                                        </p:tgtEl>
                                        <p:attrNameLst>
                                          <p:attrName>ppt_y</p:attrName>
                                        </p:attrNameLst>
                                      </p:cBhvr>
                                      <p:tavLst>
                                        <p:tav tm="0" fmla="#ppt_y-sin(pi*$)/81">
                                          <p:val>
                                            <p:fltVal val="0"/>
                                          </p:val>
                                        </p:tav>
                                        <p:tav tm="100000">
                                          <p:val>
                                            <p:fltVal val="1"/>
                                          </p:val>
                                        </p:tav>
                                      </p:tavLst>
                                    </p:anim>
                                    <p:animScale>
                                      <p:cBhvr>
                                        <p:cTn id="54" dur="19">
                                          <p:stCondLst>
                                            <p:cond delay="487"/>
                                          </p:stCondLst>
                                        </p:cTn>
                                        <p:tgtEl>
                                          <p:spTgt spid="4">
                                            <p:txEl>
                                              <p:pRg st="1" end="1"/>
                                            </p:txEl>
                                          </p:spTgt>
                                        </p:tgtEl>
                                      </p:cBhvr>
                                      <p:to x="100000" y="60000"/>
                                    </p:animScale>
                                    <p:animScale>
                                      <p:cBhvr>
                                        <p:cTn id="55" dur="124" decel="50000">
                                          <p:stCondLst>
                                            <p:cond delay="507"/>
                                          </p:stCondLst>
                                        </p:cTn>
                                        <p:tgtEl>
                                          <p:spTgt spid="4">
                                            <p:txEl>
                                              <p:pRg st="1" end="1"/>
                                            </p:txEl>
                                          </p:spTgt>
                                        </p:tgtEl>
                                      </p:cBhvr>
                                      <p:to x="100000" y="100000"/>
                                    </p:animScale>
                                    <p:animScale>
                                      <p:cBhvr>
                                        <p:cTn id="56" dur="19">
                                          <p:stCondLst>
                                            <p:cond delay="984"/>
                                          </p:stCondLst>
                                        </p:cTn>
                                        <p:tgtEl>
                                          <p:spTgt spid="4">
                                            <p:txEl>
                                              <p:pRg st="1" end="1"/>
                                            </p:txEl>
                                          </p:spTgt>
                                        </p:tgtEl>
                                      </p:cBhvr>
                                      <p:to x="100000" y="80000"/>
                                    </p:animScale>
                                    <p:animScale>
                                      <p:cBhvr>
                                        <p:cTn id="57" dur="124" decel="50000">
                                          <p:stCondLst>
                                            <p:cond delay="1003"/>
                                          </p:stCondLst>
                                        </p:cTn>
                                        <p:tgtEl>
                                          <p:spTgt spid="4">
                                            <p:txEl>
                                              <p:pRg st="1" end="1"/>
                                            </p:txEl>
                                          </p:spTgt>
                                        </p:tgtEl>
                                      </p:cBhvr>
                                      <p:to x="100000" y="100000"/>
                                    </p:animScale>
                                    <p:animScale>
                                      <p:cBhvr>
                                        <p:cTn id="58" dur="19">
                                          <p:stCondLst>
                                            <p:cond delay="1231"/>
                                          </p:stCondLst>
                                        </p:cTn>
                                        <p:tgtEl>
                                          <p:spTgt spid="4">
                                            <p:txEl>
                                              <p:pRg st="1" end="1"/>
                                            </p:txEl>
                                          </p:spTgt>
                                        </p:tgtEl>
                                      </p:cBhvr>
                                      <p:to x="100000" y="90000"/>
                                    </p:animScale>
                                    <p:animScale>
                                      <p:cBhvr>
                                        <p:cTn id="59" dur="124" decel="50000">
                                          <p:stCondLst>
                                            <p:cond delay="1251"/>
                                          </p:stCondLst>
                                        </p:cTn>
                                        <p:tgtEl>
                                          <p:spTgt spid="4">
                                            <p:txEl>
                                              <p:pRg st="1" end="1"/>
                                            </p:txEl>
                                          </p:spTgt>
                                        </p:tgtEl>
                                      </p:cBhvr>
                                      <p:to x="100000" y="100000"/>
                                    </p:animScale>
                                    <p:animScale>
                                      <p:cBhvr>
                                        <p:cTn id="60" dur="19">
                                          <p:stCondLst>
                                            <p:cond delay="1356"/>
                                          </p:stCondLst>
                                        </p:cTn>
                                        <p:tgtEl>
                                          <p:spTgt spid="4">
                                            <p:txEl>
                                              <p:pRg st="1" end="1"/>
                                            </p:txEl>
                                          </p:spTgt>
                                        </p:tgtEl>
                                      </p:cBhvr>
                                      <p:to x="100000" y="95000"/>
                                    </p:animScale>
                                    <p:animScale>
                                      <p:cBhvr>
                                        <p:cTn id="61" dur="124" decel="50000">
                                          <p:stCondLst>
                                            <p:cond delay="1376"/>
                                          </p:stCondLst>
                                        </p:cTn>
                                        <p:tgtEl>
                                          <p:spTgt spid="4">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animBg="1"/>
    </p:bldLst>
  </p:timing>
</p:sld>
</file>

<file path=ppt/theme/theme1.xml><?xml version="1.0" encoding="utf-8"?>
<a:theme xmlns:a="http://schemas.openxmlformats.org/drawingml/2006/main" name="Office Theme">
  <a:themeElements>
    <a:clrScheme name="Custom 29">
      <a:dk1>
        <a:srgbClr val="00206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4">
      <a:majorFont>
        <a:latin typeface="#9Slide03 Roboto Condensed"/>
        <a:ea typeface=""/>
        <a:cs typeface=""/>
      </a:majorFont>
      <a:minorFont>
        <a:latin typeface="#9Slide07 IcielBaliho Scrip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766</TotalTime>
  <Words>461</Words>
  <Application>Microsoft Office PowerPoint</Application>
  <PresentationFormat>Widescreen</PresentationFormat>
  <Paragraphs>49</Paragraphs>
  <Slides>5</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vt:i4>
      </vt:variant>
    </vt:vector>
  </HeadingPairs>
  <TitlesOfParts>
    <vt:vector size="14" baseType="lpstr">
      <vt:lpstr>#9Slide03 Roboto Condensed</vt:lpstr>
      <vt:lpstr>#9Slide07 IcielBaliho Script</vt:lpstr>
      <vt:lpstr>Adobe 黑体 Std R</vt:lpstr>
      <vt:lpstr>Arial</vt:lpstr>
      <vt:lpstr>Calibri</vt:lpstr>
      <vt:lpstr>Tahoma</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Nguyễn Thị Phượng</dc:creator>
  <cp:lastModifiedBy>ADMIN</cp:lastModifiedBy>
  <cp:revision>76</cp:revision>
  <dcterms:created xsi:type="dcterms:W3CDTF">2020-07-13T08:22:20Z</dcterms:created>
  <dcterms:modified xsi:type="dcterms:W3CDTF">2021-09-18T11:07:34Z</dcterms:modified>
</cp:coreProperties>
</file>